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92" r:id="rId2"/>
    <p:sldId id="281" r:id="rId3"/>
    <p:sldId id="276" r:id="rId4"/>
    <p:sldId id="294" r:id="rId5"/>
    <p:sldId id="290" r:id="rId6"/>
    <p:sldId id="282" r:id="rId7"/>
    <p:sldId id="283" r:id="rId8"/>
    <p:sldId id="293" r:id="rId9"/>
    <p:sldId id="286" r:id="rId10"/>
    <p:sldId id="295" r:id="rId11"/>
  </p:sldIdLst>
  <p:sldSz cx="10688638" cy="7562850"/>
  <p:notesSz cx="6858000" cy="9144000"/>
  <p:defaultTextStyle>
    <a:defPPr>
      <a:defRPr lang="ru-RU"/>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402">
          <p15:clr>
            <a:srgbClr val="A4A3A4"/>
          </p15:clr>
        </p15:guide>
        <p15:guide id="2" orient="horz" pos="562">
          <p15:clr>
            <a:srgbClr val="A4A3A4"/>
          </p15:clr>
        </p15:guide>
        <p15:guide id="3" orient="horz" pos="882">
          <p15:clr>
            <a:srgbClr val="A4A3A4"/>
          </p15:clr>
        </p15:guide>
        <p15:guide id="4" pos="877">
          <p15:clr>
            <a:srgbClr val="A4A3A4"/>
          </p15:clr>
        </p15:guide>
        <p15:guide id="5" pos="6337">
          <p15:clr>
            <a:srgbClr val="A4A3A4"/>
          </p15:clr>
        </p15:guide>
        <p15:guide id="6" pos="33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AE3"/>
    <a:srgbClr val="466CB3"/>
    <a:srgbClr val="1D51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2" autoAdjust="0"/>
    <p:restoredTop sz="94660"/>
  </p:normalViewPr>
  <p:slideViewPr>
    <p:cSldViewPr snapToGrid="0" snapToObjects="1">
      <p:cViewPr varScale="1">
        <p:scale>
          <a:sx n="60" d="100"/>
          <a:sy n="60" d="100"/>
        </p:scale>
        <p:origin x="-1392" y="-84"/>
      </p:cViewPr>
      <p:guideLst>
        <p:guide orient="horz" pos="4402"/>
        <p:guide orient="horz" pos="562"/>
        <p:guide orient="horz" pos="882"/>
        <p:guide pos="877"/>
        <p:guide pos="6337"/>
        <p:guide pos="337"/>
      </p:guideLst>
    </p:cSldViewPr>
  </p:slideViewPr>
  <p:notesTextViewPr>
    <p:cViewPr>
      <p:scale>
        <a:sx n="100" d="100"/>
        <a:sy n="100" d="100"/>
      </p:scale>
      <p:origin x="0" y="0"/>
    </p:cViewPr>
  </p:notesTextViewPr>
  <p:notesViewPr>
    <p:cSldViewPr snapToGrid="0" snapToObjects="1">
      <p:cViewPr varScale="1">
        <p:scale>
          <a:sx n="85" d="100"/>
          <a:sy n="85" d="100"/>
        </p:scale>
        <p:origin x="-498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xana\Desktop\&#1085;&#1086;&#1074;&#1072;&#1103;\&#1044;&#1088;&#1072;&#1075;&#1084;&#1077;&#1090;&#1072;&#1083;&#1083;&#1099;Dai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0"/>
          <c:order val="0"/>
          <c:tx>
            <c:strRef>
              <c:f>ЦеныДрагмет_Спреды!$B$1</c:f>
              <c:strCache>
                <c:ptCount val="1"/>
                <c:pt idx="0">
                  <c:v>Золото</c:v>
                </c:pt>
              </c:strCache>
            </c:strRef>
          </c:tx>
          <c:spPr>
            <a:ln w="19050">
              <a:solidFill>
                <a:srgbClr val="EEA904"/>
              </a:solidFill>
            </a:ln>
            <a:effectLst>
              <a:outerShdw blurRad="50800" dist="38100" dir="2700000" algn="tl" rotWithShape="0">
                <a:prstClr val="black">
                  <a:alpha val="40000"/>
                </a:prstClr>
              </a:outerShdw>
            </a:effectLst>
          </c:spPr>
          <c:marker>
            <c:symbol val="none"/>
          </c:marker>
          <c:cat>
            <c:numRef>
              <c:f>ЦеныДрагмет_Спреды!$A$16690:$A$17794</c:f>
              <c:numCache>
                <c:formatCode>dd/mm/yyyy</c:formatCode>
                <c:ptCount val="1105"/>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42422</c:v>
                </c:pt>
                <c:pt idx="781">
                  <c:v>42423</c:v>
                </c:pt>
                <c:pt idx="782">
                  <c:v>42424</c:v>
                </c:pt>
                <c:pt idx="783">
                  <c:v>42425</c:v>
                </c:pt>
                <c:pt idx="784">
                  <c:v>42426</c:v>
                </c:pt>
                <c:pt idx="785">
                  <c:v>42427</c:v>
                </c:pt>
                <c:pt idx="786">
                  <c:v>42428</c:v>
                </c:pt>
                <c:pt idx="787">
                  <c:v>42429</c:v>
                </c:pt>
                <c:pt idx="788">
                  <c:v>42430</c:v>
                </c:pt>
                <c:pt idx="789">
                  <c:v>42431</c:v>
                </c:pt>
                <c:pt idx="790">
                  <c:v>42432</c:v>
                </c:pt>
                <c:pt idx="791">
                  <c:v>42433</c:v>
                </c:pt>
                <c:pt idx="792">
                  <c:v>42434</c:v>
                </c:pt>
                <c:pt idx="793">
                  <c:v>42435</c:v>
                </c:pt>
                <c:pt idx="794">
                  <c:v>42436</c:v>
                </c:pt>
                <c:pt idx="795">
                  <c:v>42437</c:v>
                </c:pt>
                <c:pt idx="796">
                  <c:v>42438</c:v>
                </c:pt>
                <c:pt idx="797">
                  <c:v>42439</c:v>
                </c:pt>
                <c:pt idx="798">
                  <c:v>42440</c:v>
                </c:pt>
                <c:pt idx="799">
                  <c:v>42441</c:v>
                </c:pt>
                <c:pt idx="800">
                  <c:v>42442</c:v>
                </c:pt>
                <c:pt idx="801">
                  <c:v>42443</c:v>
                </c:pt>
                <c:pt idx="802">
                  <c:v>42444</c:v>
                </c:pt>
                <c:pt idx="803">
                  <c:v>42445</c:v>
                </c:pt>
                <c:pt idx="804">
                  <c:v>42446</c:v>
                </c:pt>
                <c:pt idx="805">
                  <c:v>42447</c:v>
                </c:pt>
                <c:pt idx="806">
                  <c:v>42448</c:v>
                </c:pt>
                <c:pt idx="807">
                  <c:v>42449</c:v>
                </c:pt>
                <c:pt idx="808">
                  <c:v>42450</c:v>
                </c:pt>
                <c:pt idx="809">
                  <c:v>42451</c:v>
                </c:pt>
                <c:pt idx="810">
                  <c:v>42452</c:v>
                </c:pt>
                <c:pt idx="811">
                  <c:v>42453</c:v>
                </c:pt>
                <c:pt idx="812">
                  <c:v>42454</c:v>
                </c:pt>
                <c:pt idx="813">
                  <c:v>42455</c:v>
                </c:pt>
                <c:pt idx="814">
                  <c:v>42456</c:v>
                </c:pt>
                <c:pt idx="815">
                  <c:v>42457</c:v>
                </c:pt>
                <c:pt idx="816">
                  <c:v>42458</c:v>
                </c:pt>
                <c:pt idx="817">
                  <c:v>42459</c:v>
                </c:pt>
                <c:pt idx="818">
                  <c:v>42460</c:v>
                </c:pt>
                <c:pt idx="819">
                  <c:v>42461</c:v>
                </c:pt>
                <c:pt idx="820">
                  <c:v>42462</c:v>
                </c:pt>
                <c:pt idx="821">
                  <c:v>42463</c:v>
                </c:pt>
                <c:pt idx="822">
                  <c:v>42464</c:v>
                </c:pt>
                <c:pt idx="823">
                  <c:v>42465</c:v>
                </c:pt>
                <c:pt idx="824">
                  <c:v>42466</c:v>
                </c:pt>
                <c:pt idx="825">
                  <c:v>42467</c:v>
                </c:pt>
                <c:pt idx="826">
                  <c:v>42468</c:v>
                </c:pt>
                <c:pt idx="827">
                  <c:v>42469</c:v>
                </c:pt>
                <c:pt idx="828">
                  <c:v>42470</c:v>
                </c:pt>
                <c:pt idx="829">
                  <c:v>42471</c:v>
                </c:pt>
                <c:pt idx="830">
                  <c:v>42472</c:v>
                </c:pt>
                <c:pt idx="831">
                  <c:v>42473</c:v>
                </c:pt>
                <c:pt idx="832">
                  <c:v>42474</c:v>
                </c:pt>
                <c:pt idx="833">
                  <c:v>42475</c:v>
                </c:pt>
                <c:pt idx="834">
                  <c:v>42476</c:v>
                </c:pt>
                <c:pt idx="835">
                  <c:v>42477</c:v>
                </c:pt>
                <c:pt idx="836">
                  <c:v>42478</c:v>
                </c:pt>
                <c:pt idx="837">
                  <c:v>42479</c:v>
                </c:pt>
                <c:pt idx="838">
                  <c:v>42480</c:v>
                </c:pt>
                <c:pt idx="839">
                  <c:v>42481</c:v>
                </c:pt>
                <c:pt idx="840">
                  <c:v>42482</c:v>
                </c:pt>
                <c:pt idx="841">
                  <c:v>42483</c:v>
                </c:pt>
                <c:pt idx="842">
                  <c:v>42484</c:v>
                </c:pt>
                <c:pt idx="843">
                  <c:v>42485</c:v>
                </c:pt>
                <c:pt idx="844">
                  <c:v>42486</c:v>
                </c:pt>
                <c:pt idx="845">
                  <c:v>42487</c:v>
                </c:pt>
                <c:pt idx="846">
                  <c:v>42488</c:v>
                </c:pt>
                <c:pt idx="847">
                  <c:v>42489</c:v>
                </c:pt>
                <c:pt idx="848">
                  <c:v>42490</c:v>
                </c:pt>
                <c:pt idx="849">
                  <c:v>42491</c:v>
                </c:pt>
                <c:pt idx="850">
                  <c:v>42492</c:v>
                </c:pt>
                <c:pt idx="851">
                  <c:v>42493</c:v>
                </c:pt>
                <c:pt idx="852">
                  <c:v>42494</c:v>
                </c:pt>
                <c:pt idx="853">
                  <c:v>42495</c:v>
                </c:pt>
                <c:pt idx="854">
                  <c:v>42496</c:v>
                </c:pt>
                <c:pt idx="855">
                  <c:v>42497</c:v>
                </c:pt>
                <c:pt idx="856">
                  <c:v>42498</c:v>
                </c:pt>
                <c:pt idx="857">
                  <c:v>42499</c:v>
                </c:pt>
                <c:pt idx="858">
                  <c:v>42500</c:v>
                </c:pt>
                <c:pt idx="859">
                  <c:v>42501</c:v>
                </c:pt>
                <c:pt idx="860">
                  <c:v>42502</c:v>
                </c:pt>
                <c:pt idx="861">
                  <c:v>42503</c:v>
                </c:pt>
                <c:pt idx="862">
                  <c:v>42504</c:v>
                </c:pt>
                <c:pt idx="863">
                  <c:v>42505</c:v>
                </c:pt>
                <c:pt idx="864">
                  <c:v>42506</c:v>
                </c:pt>
                <c:pt idx="865">
                  <c:v>42507</c:v>
                </c:pt>
                <c:pt idx="866">
                  <c:v>42508</c:v>
                </c:pt>
                <c:pt idx="867">
                  <c:v>42509</c:v>
                </c:pt>
                <c:pt idx="868">
                  <c:v>42510</c:v>
                </c:pt>
                <c:pt idx="869">
                  <c:v>42511</c:v>
                </c:pt>
                <c:pt idx="870">
                  <c:v>42512</c:v>
                </c:pt>
                <c:pt idx="871">
                  <c:v>42513</c:v>
                </c:pt>
                <c:pt idx="872">
                  <c:v>42514</c:v>
                </c:pt>
                <c:pt idx="873">
                  <c:v>42515</c:v>
                </c:pt>
                <c:pt idx="874">
                  <c:v>42516</c:v>
                </c:pt>
                <c:pt idx="875">
                  <c:v>42517</c:v>
                </c:pt>
                <c:pt idx="876">
                  <c:v>42518</c:v>
                </c:pt>
                <c:pt idx="877">
                  <c:v>42519</c:v>
                </c:pt>
                <c:pt idx="878">
                  <c:v>42520</c:v>
                </c:pt>
                <c:pt idx="879">
                  <c:v>42521</c:v>
                </c:pt>
                <c:pt idx="880">
                  <c:v>42522</c:v>
                </c:pt>
                <c:pt idx="881">
                  <c:v>42523</c:v>
                </c:pt>
                <c:pt idx="882">
                  <c:v>42524</c:v>
                </c:pt>
                <c:pt idx="883">
                  <c:v>42525</c:v>
                </c:pt>
                <c:pt idx="884">
                  <c:v>42526</c:v>
                </c:pt>
                <c:pt idx="885">
                  <c:v>42527</c:v>
                </c:pt>
                <c:pt idx="886">
                  <c:v>42528</c:v>
                </c:pt>
                <c:pt idx="887">
                  <c:v>42529</c:v>
                </c:pt>
                <c:pt idx="888">
                  <c:v>42530</c:v>
                </c:pt>
                <c:pt idx="889">
                  <c:v>42531</c:v>
                </c:pt>
                <c:pt idx="890">
                  <c:v>42532</c:v>
                </c:pt>
                <c:pt idx="891">
                  <c:v>42533</c:v>
                </c:pt>
                <c:pt idx="892">
                  <c:v>42534</c:v>
                </c:pt>
                <c:pt idx="893">
                  <c:v>42535</c:v>
                </c:pt>
                <c:pt idx="894">
                  <c:v>42536</c:v>
                </c:pt>
                <c:pt idx="895">
                  <c:v>42537</c:v>
                </c:pt>
                <c:pt idx="896">
                  <c:v>42538</c:v>
                </c:pt>
                <c:pt idx="897">
                  <c:v>42539</c:v>
                </c:pt>
                <c:pt idx="898">
                  <c:v>42540</c:v>
                </c:pt>
                <c:pt idx="899">
                  <c:v>42541</c:v>
                </c:pt>
                <c:pt idx="900">
                  <c:v>42542</c:v>
                </c:pt>
                <c:pt idx="901">
                  <c:v>42543</c:v>
                </c:pt>
                <c:pt idx="902">
                  <c:v>42544</c:v>
                </c:pt>
                <c:pt idx="903">
                  <c:v>42545</c:v>
                </c:pt>
                <c:pt idx="904">
                  <c:v>42546</c:v>
                </c:pt>
                <c:pt idx="905">
                  <c:v>42547</c:v>
                </c:pt>
                <c:pt idx="906">
                  <c:v>42548</c:v>
                </c:pt>
                <c:pt idx="907">
                  <c:v>42549</c:v>
                </c:pt>
                <c:pt idx="908">
                  <c:v>42550</c:v>
                </c:pt>
                <c:pt idx="909">
                  <c:v>42551</c:v>
                </c:pt>
                <c:pt idx="910">
                  <c:v>42552</c:v>
                </c:pt>
                <c:pt idx="911">
                  <c:v>42553</c:v>
                </c:pt>
                <c:pt idx="912">
                  <c:v>42554</c:v>
                </c:pt>
                <c:pt idx="913">
                  <c:v>42555</c:v>
                </c:pt>
                <c:pt idx="914">
                  <c:v>42556</c:v>
                </c:pt>
                <c:pt idx="915">
                  <c:v>42557</c:v>
                </c:pt>
                <c:pt idx="916">
                  <c:v>42558</c:v>
                </c:pt>
                <c:pt idx="917">
                  <c:v>42559</c:v>
                </c:pt>
                <c:pt idx="918">
                  <c:v>42560</c:v>
                </c:pt>
                <c:pt idx="919">
                  <c:v>42561</c:v>
                </c:pt>
                <c:pt idx="920">
                  <c:v>42562</c:v>
                </c:pt>
                <c:pt idx="921">
                  <c:v>42563</c:v>
                </c:pt>
                <c:pt idx="922">
                  <c:v>42564</c:v>
                </c:pt>
                <c:pt idx="923">
                  <c:v>42565</c:v>
                </c:pt>
                <c:pt idx="924">
                  <c:v>42566</c:v>
                </c:pt>
                <c:pt idx="925">
                  <c:v>42567</c:v>
                </c:pt>
                <c:pt idx="926">
                  <c:v>42568</c:v>
                </c:pt>
                <c:pt idx="927">
                  <c:v>42569</c:v>
                </c:pt>
                <c:pt idx="928">
                  <c:v>42570</c:v>
                </c:pt>
                <c:pt idx="929">
                  <c:v>42571</c:v>
                </c:pt>
                <c:pt idx="930">
                  <c:v>42572</c:v>
                </c:pt>
                <c:pt idx="931">
                  <c:v>42573</c:v>
                </c:pt>
                <c:pt idx="932">
                  <c:v>42574</c:v>
                </c:pt>
                <c:pt idx="933">
                  <c:v>42575</c:v>
                </c:pt>
                <c:pt idx="934">
                  <c:v>42576</c:v>
                </c:pt>
                <c:pt idx="935">
                  <c:v>42577</c:v>
                </c:pt>
                <c:pt idx="936">
                  <c:v>42578</c:v>
                </c:pt>
                <c:pt idx="937">
                  <c:v>42579</c:v>
                </c:pt>
                <c:pt idx="938">
                  <c:v>42580</c:v>
                </c:pt>
                <c:pt idx="939">
                  <c:v>42581</c:v>
                </c:pt>
                <c:pt idx="940">
                  <c:v>42582</c:v>
                </c:pt>
                <c:pt idx="941">
                  <c:v>42583</c:v>
                </c:pt>
                <c:pt idx="942">
                  <c:v>42584</c:v>
                </c:pt>
                <c:pt idx="943">
                  <c:v>42585</c:v>
                </c:pt>
                <c:pt idx="944">
                  <c:v>42586</c:v>
                </c:pt>
                <c:pt idx="945">
                  <c:v>42587</c:v>
                </c:pt>
                <c:pt idx="946">
                  <c:v>42588</c:v>
                </c:pt>
                <c:pt idx="947">
                  <c:v>42589</c:v>
                </c:pt>
                <c:pt idx="948">
                  <c:v>42590</c:v>
                </c:pt>
                <c:pt idx="949">
                  <c:v>42591</c:v>
                </c:pt>
                <c:pt idx="950">
                  <c:v>42592</c:v>
                </c:pt>
                <c:pt idx="951">
                  <c:v>42593</c:v>
                </c:pt>
                <c:pt idx="952">
                  <c:v>42594</c:v>
                </c:pt>
                <c:pt idx="953">
                  <c:v>42595</c:v>
                </c:pt>
                <c:pt idx="954">
                  <c:v>42596</c:v>
                </c:pt>
                <c:pt idx="955">
                  <c:v>42597</c:v>
                </c:pt>
                <c:pt idx="956">
                  <c:v>42598</c:v>
                </c:pt>
                <c:pt idx="957">
                  <c:v>42599</c:v>
                </c:pt>
                <c:pt idx="958">
                  <c:v>42600</c:v>
                </c:pt>
                <c:pt idx="959">
                  <c:v>42601</c:v>
                </c:pt>
                <c:pt idx="960">
                  <c:v>42602</c:v>
                </c:pt>
                <c:pt idx="961">
                  <c:v>42603</c:v>
                </c:pt>
                <c:pt idx="962">
                  <c:v>42604</c:v>
                </c:pt>
                <c:pt idx="963">
                  <c:v>42605</c:v>
                </c:pt>
                <c:pt idx="964">
                  <c:v>42606</c:v>
                </c:pt>
                <c:pt idx="965">
                  <c:v>42607</c:v>
                </c:pt>
                <c:pt idx="966">
                  <c:v>42608</c:v>
                </c:pt>
                <c:pt idx="967">
                  <c:v>42609</c:v>
                </c:pt>
                <c:pt idx="968">
                  <c:v>42610</c:v>
                </c:pt>
                <c:pt idx="969">
                  <c:v>42611</c:v>
                </c:pt>
                <c:pt idx="970">
                  <c:v>42612</c:v>
                </c:pt>
                <c:pt idx="971">
                  <c:v>42613</c:v>
                </c:pt>
                <c:pt idx="972">
                  <c:v>42614</c:v>
                </c:pt>
                <c:pt idx="973">
                  <c:v>42615</c:v>
                </c:pt>
                <c:pt idx="974">
                  <c:v>42616</c:v>
                </c:pt>
                <c:pt idx="975">
                  <c:v>42617</c:v>
                </c:pt>
                <c:pt idx="976">
                  <c:v>42618</c:v>
                </c:pt>
                <c:pt idx="977">
                  <c:v>42619</c:v>
                </c:pt>
                <c:pt idx="978">
                  <c:v>42620</c:v>
                </c:pt>
                <c:pt idx="979">
                  <c:v>42621</c:v>
                </c:pt>
                <c:pt idx="980">
                  <c:v>42622</c:v>
                </c:pt>
                <c:pt idx="981">
                  <c:v>42623</c:v>
                </c:pt>
                <c:pt idx="982">
                  <c:v>42624</c:v>
                </c:pt>
                <c:pt idx="983">
                  <c:v>42625</c:v>
                </c:pt>
                <c:pt idx="984">
                  <c:v>42626</c:v>
                </c:pt>
                <c:pt idx="985">
                  <c:v>42627</c:v>
                </c:pt>
                <c:pt idx="986">
                  <c:v>42628</c:v>
                </c:pt>
                <c:pt idx="987">
                  <c:v>42629</c:v>
                </c:pt>
                <c:pt idx="988">
                  <c:v>42630</c:v>
                </c:pt>
                <c:pt idx="989">
                  <c:v>42631</c:v>
                </c:pt>
                <c:pt idx="990">
                  <c:v>42632</c:v>
                </c:pt>
                <c:pt idx="991">
                  <c:v>42633</c:v>
                </c:pt>
                <c:pt idx="992">
                  <c:v>42634</c:v>
                </c:pt>
                <c:pt idx="993">
                  <c:v>42635</c:v>
                </c:pt>
                <c:pt idx="994">
                  <c:v>42636</c:v>
                </c:pt>
                <c:pt idx="995">
                  <c:v>42637</c:v>
                </c:pt>
                <c:pt idx="996">
                  <c:v>42638</c:v>
                </c:pt>
                <c:pt idx="997">
                  <c:v>42639</c:v>
                </c:pt>
                <c:pt idx="998">
                  <c:v>42640</c:v>
                </c:pt>
                <c:pt idx="999">
                  <c:v>42641</c:v>
                </c:pt>
                <c:pt idx="1000">
                  <c:v>42642</c:v>
                </c:pt>
                <c:pt idx="1001">
                  <c:v>42643</c:v>
                </c:pt>
                <c:pt idx="1002">
                  <c:v>42644</c:v>
                </c:pt>
                <c:pt idx="1003">
                  <c:v>42645</c:v>
                </c:pt>
                <c:pt idx="1004">
                  <c:v>42646</c:v>
                </c:pt>
                <c:pt idx="1005">
                  <c:v>42647</c:v>
                </c:pt>
                <c:pt idx="1006">
                  <c:v>42648</c:v>
                </c:pt>
                <c:pt idx="1007">
                  <c:v>42649</c:v>
                </c:pt>
                <c:pt idx="1008">
                  <c:v>42650</c:v>
                </c:pt>
                <c:pt idx="1009">
                  <c:v>42651</c:v>
                </c:pt>
                <c:pt idx="1010">
                  <c:v>42652</c:v>
                </c:pt>
                <c:pt idx="1011">
                  <c:v>42653</c:v>
                </c:pt>
                <c:pt idx="1012">
                  <c:v>42654</c:v>
                </c:pt>
                <c:pt idx="1013">
                  <c:v>42655</c:v>
                </c:pt>
                <c:pt idx="1014">
                  <c:v>42656</c:v>
                </c:pt>
                <c:pt idx="1015">
                  <c:v>42657</c:v>
                </c:pt>
                <c:pt idx="1016">
                  <c:v>42658</c:v>
                </c:pt>
                <c:pt idx="1017">
                  <c:v>42659</c:v>
                </c:pt>
                <c:pt idx="1018">
                  <c:v>42660</c:v>
                </c:pt>
                <c:pt idx="1019">
                  <c:v>42661</c:v>
                </c:pt>
                <c:pt idx="1020">
                  <c:v>42662</c:v>
                </c:pt>
                <c:pt idx="1021">
                  <c:v>42663</c:v>
                </c:pt>
                <c:pt idx="1022">
                  <c:v>42664</c:v>
                </c:pt>
                <c:pt idx="1023">
                  <c:v>42665</c:v>
                </c:pt>
                <c:pt idx="1024">
                  <c:v>42666</c:v>
                </c:pt>
                <c:pt idx="1025">
                  <c:v>42667</c:v>
                </c:pt>
                <c:pt idx="1026">
                  <c:v>42668</c:v>
                </c:pt>
                <c:pt idx="1027">
                  <c:v>42669</c:v>
                </c:pt>
                <c:pt idx="1028">
                  <c:v>42670</c:v>
                </c:pt>
                <c:pt idx="1029">
                  <c:v>42671</c:v>
                </c:pt>
                <c:pt idx="1030">
                  <c:v>42672</c:v>
                </c:pt>
                <c:pt idx="1031">
                  <c:v>42673</c:v>
                </c:pt>
                <c:pt idx="1032">
                  <c:v>42674</c:v>
                </c:pt>
                <c:pt idx="1033">
                  <c:v>42675</c:v>
                </c:pt>
                <c:pt idx="1034">
                  <c:v>42676</c:v>
                </c:pt>
                <c:pt idx="1035">
                  <c:v>42677</c:v>
                </c:pt>
                <c:pt idx="1036">
                  <c:v>42678</c:v>
                </c:pt>
                <c:pt idx="1037">
                  <c:v>42679</c:v>
                </c:pt>
                <c:pt idx="1038">
                  <c:v>42680</c:v>
                </c:pt>
                <c:pt idx="1039">
                  <c:v>42681</c:v>
                </c:pt>
                <c:pt idx="1040">
                  <c:v>42682</c:v>
                </c:pt>
                <c:pt idx="1041">
                  <c:v>42683</c:v>
                </c:pt>
                <c:pt idx="1042">
                  <c:v>42684</c:v>
                </c:pt>
                <c:pt idx="1043">
                  <c:v>42685</c:v>
                </c:pt>
                <c:pt idx="1044">
                  <c:v>42686</c:v>
                </c:pt>
                <c:pt idx="1045">
                  <c:v>42687</c:v>
                </c:pt>
                <c:pt idx="1046">
                  <c:v>42688</c:v>
                </c:pt>
                <c:pt idx="1047">
                  <c:v>42689</c:v>
                </c:pt>
                <c:pt idx="1048">
                  <c:v>42690</c:v>
                </c:pt>
                <c:pt idx="1049">
                  <c:v>42691</c:v>
                </c:pt>
                <c:pt idx="1050">
                  <c:v>42692</c:v>
                </c:pt>
                <c:pt idx="1051">
                  <c:v>42693</c:v>
                </c:pt>
                <c:pt idx="1052">
                  <c:v>42694</c:v>
                </c:pt>
                <c:pt idx="1053">
                  <c:v>42695</c:v>
                </c:pt>
                <c:pt idx="1054">
                  <c:v>42696</c:v>
                </c:pt>
                <c:pt idx="1055">
                  <c:v>42697</c:v>
                </c:pt>
                <c:pt idx="1056">
                  <c:v>42698</c:v>
                </c:pt>
                <c:pt idx="1057">
                  <c:v>42699</c:v>
                </c:pt>
                <c:pt idx="1058">
                  <c:v>42700</c:v>
                </c:pt>
                <c:pt idx="1059">
                  <c:v>42701</c:v>
                </c:pt>
                <c:pt idx="1060">
                  <c:v>42702</c:v>
                </c:pt>
                <c:pt idx="1061">
                  <c:v>42703</c:v>
                </c:pt>
                <c:pt idx="1062">
                  <c:v>42704</c:v>
                </c:pt>
                <c:pt idx="1063">
                  <c:v>42705</c:v>
                </c:pt>
                <c:pt idx="1064">
                  <c:v>42706</c:v>
                </c:pt>
                <c:pt idx="1065">
                  <c:v>42707</c:v>
                </c:pt>
                <c:pt idx="1066">
                  <c:v>42708</c:v>
                </c:pt>
                <c:pt idx="1067">
                  <c:v>42709</c:v>
                </c:pt>
                <c:pt idx="1068">
                  <c:v>42710</c:v>
                </c:pt>
                <c:pt idx="1069">
                  <c:v>42711</c:v>
                </c:pt>
                <c:pt idx="1070">
                  <c:v>42712</c:v>
                </c:pt>
                <c:pt idx="1071">
                  <c:v>42713</c:v>
                </c:pt>
                <c:pt idx="1072">
                  <c:v>42714</c:v>
                </c:pt>
                <c:pt idx="1073">
                  <c:v>42715</c:v>
                </c:pt>
                <c:pt idx="1074">
                  <c:v>42716</c:v>
                </c:pt>
                <c:pt idx="1075">
                  <c:v>42717</c:v>
                </c:pt>
                <c:pt idx="1076">
                  <c:v>42718</c:v>
                </c:pt>
                <c:pt idx="1077">
                  <c:v>42719</c:v>
                </c:pt>
                <c:pt idx="1078">
                  <c:v>42720</c:v>
                </c:pt>
                <c:pt idx="1079">
                  <c:v>42721</c:v>
                </c:pt>
                <c:pt idx="1080">
                  <c:v>42722</c:v>
                </c:pt>
                <c:pt idx="1081">
                  <c:v>42723</c:v>
                </c:pt>
                <c:pt idx="1082">
                  <c:v>42724</c:v>
                </c:pt>
                <c:pt idx="1083">
                  <c:v>42725</c:v>
                </c:pt>
                <c:pt idx="1084">
                  <c:v>42726</c:v>
                </c:pt>
                <c:pt idx="1085">
                  <c:v>42727</c:v>
                </c:pt>
                <c:pt idx="1086">
                  <c:v>42728</c:v>
                </c:pt>
                <c:pt idx="1087">
                  <c:v>42729</c:v>
                </c:pt>
                <c:pt idx="1088">
                  <c:v>42730</c:v>
                </c:pt>
                <c:pt idx="1089">
                  <c:v>42731</c:v>
                </c:pt>
                <c:pt idx="1090">
                  <c:v>42732</c:v>
                </c:pt>
                <c:pt idx="1091">
                  <c:v>42733</c:v>
                </c:pt>
                <c:pt idx="1092">
                  <c:v>42734</c:v>
                </c:pt>
                <c:pt idx="1093">
                  <c:v>42735</c:v>
                </c:pt>
                <c:pt idx="1094">
                  <c:v>42736</c:v>
                </c:pt>
                <c:pt idx="1095">
                  <c:v>42737</c:v>
                </c:pt>
                <c:pt idx="1096">
                  <c:v>42738</c:v>
                </c:pt>
                <c:pt idx="1097">
                  <c:v>42739</c:v>
                </c:pt>
                <c:pt idx="1098">
                  <c:v>42740</c:v>
                </c:pt>
                <c:pt idx="1099">
                  <c:v>42741</c:v>
                </c:pt>
                <c:pt idx="1100">
                  <c:v>42742</c:v>
                </c:pt>
                <c:pt idx="1101">
                  <c:v>42743</c:v>
                </c:pt>
                <c:pt idx="1102">
                  <c:v>42744</c:v>
                </c:pt>
                <c:pt idx="1103">
                  <c:v>42745</c:v>
                </c:pt>
                <c:pt idx="1104">
                  <c:v>42746</c:v>
                </c:pt>
              </c:numCache>
            </c:numRef>
          </c:cat>
          <c:val>
            <c:numRef>
              <c:f>ЦеныДрагмет_Спреды!$B$16690:$B$17794</c:f>
              <c:numCache>
                <c:formatCode>General</c:formatCode>
                <c:ptCount val="1105"/>
                <c:pt idx="0">
                  <c:v>1205.29</c:v>
                </c:pt>
                <c:pt idx="1">
                  <c:v>1224.51</c:v>
                </c:pt>
                <c:pt idx="2">
                  <c:v>1237.46</c:v>
                </c:pt>
                <c:pt idx="3">
                  <c:v>1237.46</c:v>
                </c:pt>
                <c:pt idx="4">
                  <c:v>1237.46</c:v>
                </c:pt>
                <c:pt idx="5">
                  <c:v>1237.5999999999999</c:v>
                </c:pt>
                <c:pt idx="6">
                  <c:v>1231.49</c:v>
                </c:pt>
                <c:pt idx="7">
                  <c:v>1225.71</c:v>
                </c:pt>
                <c:pt idx="8">
                  <c:v>1227.54</c:v>
                </c:pt>
                <c:pt idx="9">
                  <c:v>1246.7</c:v>
                </c:pt>
                <c:pt idx="10">
                  <c:v>1246.7</c:v>
                </c:pt>
                <c:pt idx="11">
                  <c:v>1246.7</c:v>
                </c:pt>
                <c:pt idx="12">
                  <c:v>1253.06</c:v>
                </c:pt>
                <c:pt idx="13">
                  <c:v>1244.71</c:v>
                </c:pt>
                <c:pt idx="14">
                  <c:v>1241.3599999999999</c:v>
                </c:pt>
                <c:pt idx="15">
                  <c:v>1242.0899999999999</c:v>
                </c:pt>
                <c:pt idx="16">
                  <c:v>1253.6199999999999</c:v>
                </c:pt>
                <c:pt idx="17">
                  <c:v>1253.6199999999999</c:v>
                </c:pt>
                <c:pt idx="18">
                  <c:v>1253.6199999999999</c:v>
                </c:pt>
                <c:pt idx="19">
                  <c:v>1253.19</c:v>
                </c:pt>
                <c:pt idx="20">
                  <c:v>1241.1099999999999</c:v>
                </c:pt>
                <c:pt idx="21">
                  <c:v>1236.06</c:v>
                </c:pt>
                <c:pt idx="22">
                  <c:v>1263.95</c:v>
                </c:pt>
                <c:pt idx="23">
                  <c:v>1268.74</c:v>
                </c:pt>
                <c:pt idx="24">
                  <c:v>1268.74</c:v>
                </c:pt>
                <c:pt idx="25">
                  <c:v>1268.74</c:v>
                </c:pt>
                <c:pt idx="26">
                  <c:v>1256.44</c:v>
                </c:pt>
                <c:pt idx="27">
                  <c:v>1256.21</c:v>
                </c:pt>
                <c:pt idx="28">
                  <c:v>1267.79</c:v>
                </c:pt>
                <c:pt idx="29">
                  <c:v>1243.2</c:v>
                </c:pt>
                <c:pt idx="30">
                  <c:v>1243.19</c:v>
                </c:pt>
                <c:pt idx="31">
                  <c:v>1243.19</c:v>
                </c:pt>
                <c:pt idx="32">
                  <c:v>1243.19</c:v>
                </c:pt>
                <c:pt idx="33">
                  <c:v>1257.01</c:v>
                </c:pt>
                <c:pt idx="34">
                  <c:v>1254.5999999999999</c:v>
                </c:pt>
                <c:pt idx="35">
                  <c:v>1257.6500000000001</c:v>
                </c:pt>
                <c:pt idx="36">
                  <c:v>1257.26</c:v>
                </c:pt>
                <c:pt idx="37">
                  <c:v>1266.58</c:v>
                </c:pt>
                <c:pt idx="38">
                  <c:v>1266.58</c:v>
                </c:pt>
                <c:pt idx="39">
                  <c:v>1266.58</c:v>
                </c:pt>
                <c:pt idx="40">
                  <c:v>1274.29</c:v>
                </c:pt>
                <c:pt idx="41">
                  <c:v>1291.46</c:v>
                </c:pt>
                <c:pt idx="42">
                  <c:v>1290.6400000000001</c:v>
                </c:pt>
                <c:pt idx="43">
                  <c:v>1302.3</c:v>
                </c:pt>
                <c:pt idx="44">
                  <c:v>1318.5</c:v>
                </c:pt>
                <c:pt idx="45">
                  <c:v>1318.5</c:v>
                </c:pt>
                <c:pt idx="46">
                  <c:v>1318.5</c:v>
                </c:pt>
                <c:pt idx="47">
                  <c:v>1328.49</c:v>
                </c:pt>
                <c:pt idx="48">
                  <c:v>1320.99</c:v>
                </c:pt>
                <c:pt idx="49">
                  <c:v>1311.25</c:v>
                </c:pt>
                <c:pt idx="50">
                  <c:v>1322.51</c:v>
                </c:pt>
                <c:pt idx="51">
                  <c:v>1321.01</c:v>
                </c:pt>
                <c:pt idx="52">
                  <c:v>1321.01</c:v>
                </c:pt>
                <c:pt idx="53">
                  <c:v>1321.01</c:v>
                </c:pt>
                <c:pt idx="54">
                  <c:v>1336.6</c:v>
                </c:pt>
                <c:pt idx="55">
                  <c:v>1340.14</c:v>
                </c:pt>
                <c:pt idx="56">
                  <c:v>1330.7</c:v>
                </c:pt>
                <c:pt idx="57">
                  <c:v>1331.06</c:v>
                </c:pt>
                <c:pt idx="58">
                  <c:v>1325.79</c:v>
                </c:pt>
                <c:pt idx="59">
                  <c:v>1325.79</c:v>
                </c:pt>
                <c:pt idx="60">
                  <c:v>1325.79</c:v>
                </c:pt>
                <c:pt idx="61">
                  <c:v>1350.29</c:v>
                </c:pt>
                <c:pt idx="62">
                  <c:v>1334.5</c:v>
                </c:pt>
                <c:pt idx="63">
                  <c:v>1337.01</c:v>
                </c:pt>
                <c:pt idx="64">
                  <c:v>1350.74</c:v>
                </c:pt>
                <c:pt idx="65">
                  <c:v>1339.85</c:v>
                </c:pt>
                <c:pt idx="66">
                  <c:v>1339.85</c:v>
                </c:pt>
                <c:pt idx="67">
                  <c:v>1339.85</c:v>
                </c:pt>
                <c:pt idx="68">
                  <c:v>1338.54</c:v>
                </c:pt>
                <c:pt idx="69">
                  <c:v>1349.34</c:v>
                </c:pt>
                <c:pt idx="70">
                  <c:v>1366.58</c:v>
                </c:pt>
                <c:pt idx="71">
                  <c:v>1369.99</c:v>
                </c:pt>
                <c:pt idx="72">
                  <c:v>1381.74</c:v>
                </c:pt>
                <c:pt idx="73">
                  <c:v>1381.74</c:v>
                </c:pt>
                <c:pt idx="74">
                  <c:v>1381.74</c:v>
                </c:pt>
                <c:pt idx="75">
                  <c:v>1366.34</c:v>
                </c:pt>
                <c:pt idx="76">
                  <c:v>1355.64</c:v>
                </c:pt>
                <c:pt idx="77">
                  <c:v>1330.84</c:v>
                </c:pt>
                <c:pt idx="78">
                  <c:v>1327.89</c:v>
                </c:pt>
                <c:pt idx="79">
                  <c:v>1333.94</c:v>
                </c:pt>
                <c:pt idx="80">
                  <c:v>1333.94</c:v>
                </c:pt>
                <c:pt idx="81">
                  <c:v>1333.94</c:v>
                </c:pt>
                <c:pt idx="82">
                  <c:v>1309.1199999999999</c:v>
                </c:pt>
                <c:pt idx="83">
                  <c:v>1310.44</c:v>
                </c:pt>
                <c:pt idx="84">
                  <c:v>1303.49</c:v>
                </c:pt>
                <c:pt idx="85">
                  <c:v>1290.6400000000001</c:v>
                </c:pt>
                <c:pt idx="86">
                  <c:v>1293.5</c:v>
                </c:pt>
                <c:pt idx="87">
                  <c:v>1293.5</c:v>
                </c:pt>
                <c:pt idx="88">
                  <c:v>1293.5</c:v>
                </c:pt>
                <c:pt idx="89">
                  <c:v>1283.6400000000001</c:v>
                </c:pt>
                <c:pt idx="90">
                  <c:v>1279</c:v>
                </c:pt>
                <c:pt idx="91">
                  <c:v>1289.19</c:v>
                </c:pt>
                <c:pt idx="92">
                  <c:v>1287</c:v>
                </c:pt>
                <c:pt idx="93">
                  <c:v>1302.1199999999999</c:v>
                </c:pt>
                <c:pt idx="94">
                  <c:v>1302.1199999999999</c:v>
                </c:pt>
                <c:pt idx="95">
                  <c:v>1302.1199999999999</c:v>
                </c:pt>
                <c:pt idx="96">
                  <c:v>1296.04</c:v>
                </c:pt>
                <c:pt idx="97">
                  <c:v>1308.22</c:v>
                </c:pt>
                <c:pt idx="98">
                  <c:v>1311.4</c:v>
                </c:pt>
                <c:pt idx="99">
                  <c:v>1318.42</c:v>
                </c:pt>
                <c:pt idx="100">
                  <c:v>1317.97</c:v>
                </c:pt>
                <c:pt idx="101">
                  <c:v>1317.97</c:v>
                </c:pt>
                <c:pt idx="102">
                  <c:v>1317.97</c:v>
                </c:pt>
                <c:pt idx="103">
                  <c:v>1326.1</c:v>
                </c:pt>
                <c:pt idx="104">
                  <c:v>1302.04</c:v>
                </c:pt>
                <c:pt idx="105">
                  <c:v>1302.4000000000001</c:v>
                </c:pt>
                <c:pt idx="106">
                  <c:v>1294.3499999999999</c:v>
                </c:pt>
                <c:pt idx="107">
                  <c:v>1293.6500000000001</c:v>
                </c:pt>
                <c:pt idx="108">
                  <c:v>1293.6500000000001</c:v>
                </c:pt>
                <c:pt idx="109">
                  <c:v>1293.6500000000001</c:v>
                </c:pt>
                <c:pt idx="110">
                  <c:v>1289.54</c:v>
                </c:pt>
                <c:pt idx="111">
                  <c:v>1283</c:v>
                </c:pt>
                <c:pt idx="112">
                  <c:v>1283.29</c:v>
                </c:pt>
                <c:pt idx="113">
                  <c:v>1293.24</c:v>
                </c:pt>
                <c:pt idx="114">
                  <c:v>1302.8399999999999</c:v>
                </c:pt>
                <c:pt idx="115">
                  <c:v>1302.8399999999999</c:v>
                </c:pt>
                <c:pt idx="116">
                  <c:v>1302.8399999999999</c:v>
                </c:pt>
                <c:pt idx="117">
                  <c:v>1295.5999999999999</c:v>
                </c:pt>
                <c:pt idx="118">
                  <c:v>1295.98</c:v>
                </c:pt>
                <c:pt idx="119">
                  <c:v>1291.29</c:v>
                </c:pt>
                <c:pt idx="120">
                  <c:v>1283.49</c:v>
                </c:pt>
                <c:pt idx="121">
                  <c:v>1299.82</c:v>
                </c:pt>
                <c:pt idx="122">
                  <c:v>1299.82</c:v>
                </c:pt>
                <c:pt idx="123">
                  <c:v>1299.82</c:v>
                </c:pt>
                <c:pt idx="124">
                  <c:v>1309.5</c:v>
                </c:pt>
                <c:pt idx="125">
                  <c:v>1307.04</c:v>
                </c:pt>
                <c:pt idx="126">
                  <c:v>1288.94</c:v>
                </c:pt>
                <c:pt idx="127">
                  <c:v>1289</c:v>
                </c:pt>
                <c:pt idx="128">
                  <c:v>1288.83</c:v>
                </c:pt>
                <c:pt idx="129">
                  <c:v>1288.83</c:v>
                </c:pt>
                <c:pt idx="130">
                  <c:v>1288.83</c:v>
                </c:pt>
                <c:pt idx="131">
                  <c:v>1295.3</c:v>
                </c:pt>
                <c:pt idx="132">
                  <c:v>1292.74</c:v>
                </c:pt>
                <c:pt idx="133">
                  <c:v>1305</c:v>
                </c:pt>
                <c:pt idx="134">
                  <c:v>1296</c:v>
                </c:pt>
                <c:pt idx="135">
                  <c:v>1293.0899999999999</c:v>
                </c:pt>
                <c:pt idx="136">
                  <c:v>1293.0899999999999</c:v>
                </c:pt>
                <c:pt idx="137">
                  <c:v>1293.0899999999999</c:v>
                </c:pt>
                <c:pt idx="138">
                  <c:v>1291.5999999999999</c:v>
                </c:pt>
                <c:pt idx="139">
                  <c:v>1293.8</c:v>
                </c:pt>
                <c:pt idx="140">
                  <c:v>1291.4000000000001</c:v>
                </c:pt>
                <c:pt idx="141">
                  <c:v>1293.5</c:v>
                </c:pt>
                <c:pt idx="142">
                  <c:v>1292.6099999999999</c:v>
                </c:pt>
                <c:pt idx="143">
                  <c:v>1292.6099999999999</c:v>
                </c:pt>
                <c:pt idx="144">
                  <c:v>1292.6099999999999</c:v>
                </c:pt>
                <c:pt idx="145">
                  <c:v>1292.74</c:v>
                </c:pt>
                <c:pt idx="146">
                  <c:v>1263.3900000000001</c:v>
                </c:pt>
                <c:pt idx="147">
                  <c:v>1258.1400000000001</c:v>
                </c:pt>
                <c:pt idx="148">
                  <c:v>1255.5999999999999</c:v>
                </c:pt>
                <c:pt idx="149">
                  <c:v>1250.69</c:v>
                </c:pt>
                <c:pt idx="150">
                  <c:v>1250.69</c:v>
                </c:pt>
                <c:pt idx="151">
                  <c:v>1250.69</c:v>
                </c:pt>
                <c:pt idx="152">
                  <c:v>1244</c:v>
                </c:pt>
                <c:pt idx="153">
                  <c:v>1244.2</c:v>
                </c:pt>
                <c:pt idx="154">
                  <c:v>1242.8</c:v>
                </c:pt>
                <c:pt idx="155">
                  <c:v>1253.29</c:v>
                </c:pt>
                <c:pt idx="156">
                  <c:v>1252.23</c:v>
                </c:pt>
                <c:pt idx="157">
                  <c:v>1252.23</c:v>
                </c:pt>
                <c:pt idx="158">
                  <c:v>1252.23</c:v>
                </c:pt>
                <c:pt idx="159">
                  <c:v>1251.58</c:v>
                </c:pt>
                <c:pt idx="160">
                  <c:v>1260.49</c:v>
                </c:pt>
                <c:pt idx="161">
                  <c:v>1260.24</c:v>
                </c:pt>
                <c:pt idx="162">
                  <c:v>1272.8599999999999</c:v>
                </c:pt>
                <c:pt idx="163">
                  <c:v>1272.8599999999999</c:v>
                </c:pt>
                <c:pt idx="164">
                  <c:v>1276.5</c:v>
                </c:pt>
                <c:pt idx="165">
                  <c:v>1276.5</c:v>
                </c:pt>
                <c:pt idx="166">
                  <c:v>1271.29</c:v>
                </c:pt>
                <c:pt idx="167">
                  <c:v>1271.19</c:v>
                </c:pt>
                <c:pt idx="168">
                  <c:v>1277.5</c:v>
                </c:pt>
                <c:pt idx="169">
                  <c:v>1319.7</c:v>
                </c:pt>
                <c:pt idx="170">
                  <c:v>1314.32</c:v>
                </c:pt>
                <c:pt idx="171">
                  <c:v>1314.32</c:v>
                </c:pt>
                <c:pt idx="172">
                  <c:v>1314.32</c:v>
                </c:pt>
                <c:pt idx="173">
                  <c:v>1317.79</c:v>
                </c:pt>
                <c:pt idx="174">
                  <c:v>1317.6</c:v>
                </c:pt>
                <c:pt idx="175">
                  <c:v>1319</c:v>
                </c:pt>
                <c:pt idx="176">
                  <c:v>1317.6</c:v>
                </c:pt>
                <c:pt idx="177">
                  <c:v>1315.04</c:v>
                </c:pt>
                <c:pt idx="178">
                  <c:v>1315.04</c:v>
                </c:pt>
                <c:pt idx="179">
                  <c:v>1315.04</c:v>
                </c:pt>
                <c:pt idx="180">
                  <c:v>1327.19</c:v>
                </c:pt>
                <c:pt idx="181">
                  <c:v>1325.44</c:v>
                </c:pt>
                <c:pt idx="182">
                  <c:v>1327.14</c:v>
                </c:pt>
                <c:pt idx="183">
                  <c:v>1319.49</c:v>
                </c:pt>
                <c:pt idx="184">
                  <c:v>1320.05</c:v>
                </c:pt>
                <c:pt idx="185">
                  <c:v>1320.05</c:v>
                </c:pt>
                <c:pt idx="186">
                  <c:v>1320.05</c:v>
                </c:pt>
                <c:pt idx="187">
                  <c:v>1319.89</c:v>
                </c:pt>
                <c:pt idx="188">
                  <c:v>1318.6</c:v>
                </c:pt>
                <c:pt idx="189">
                  <c:v>1325.6</c:v>
                </c:pt>
                <c:pt idx="190">
                  <c:v>1334.9</c:v>
                </c:pt>
                <c:pt idx="191">
                  <c:v>1337.84</c:v>
                </c:pt>
                <c:pt idx="192">
                  <c:v>1337.84</c:v>
                </c:pt>
                <c:pt idx="193">
                  <c:v>1337.84</c:v>
                </c:pt>
                <c:pt idx="194">
                  <c:v>1306.8399999999999</c:v>
                </c:pt>
                <c:pt idx="195">
                  <c:v>1294.0999999999999</c:v>
                </c:pt>
                <c:pt idx="196">
                  <c:v>1298.8699999999999</c:v>
                </c:pt>
                <c:pt idx="197">
                  <c:v>1317.3</c:v>
                </c:pt>
                <c:pt idx="198">
                  <c:v>1310.4000000000001</c:v>
                </c:pt>
                <c:pt idx="199">
                  <c:v>1310.4000000000001</c:v>
                </c:pt>
                <c:pt idx="200">
                  <c:v>1310.4000000000001</c:v>
                </c:pt>
                <c:pt idx="201">
                  <c:v>1311.59</c:v>
                </c:pt>
                <c:pt idx="202">
                  <c:v>1307</c:v>
                </c:pt>
                <c:pt idx="203">
                  <c:v>1303.8399999999999</c:v>
                </c:pt>
                <c:pt idx="204">
                  <c:v>1293</c:v>
                </c:pt>
                <c:pt idx="205">
                  <c:v>1307.79</c:v>
                </c:pt>
                <c:pt idx="206">
                  <c:v>1307.79</c:v>
                </c:pt>
                <c:pt idx="207">
                  <c:v>1307.79</c:v>
                </c:pt>
                <c:pt idx="208">
                  <c:v>1303.99</c:v>
                </c:pt>
                <c:pt idx="209">
                  <c:v>1298.0999999999999</c:v>
                </c:pt>
                <c:pt idx="210">
                  <c:v>1294.7</c:v>
                </c:pt>
                <c:pt idx="211">
                  <c:v>1282.0899999999999</c:v>
                </c:pt>
                <c:pt idx="212">
                  <c:v>1293.5999999999999</c:v>
                </c:pt>
                <c:pt idx="213">
                  <c:v>1293.5999999999999</c:v>
                </c:pt>
                <c:pt idx="214">
                  <c:v>1293.5999999999999</c:v>
                </c:pt>
                <c:pt idx="215">
                  <c:v>1288.04</c:v>
                </c:pt>
                <c:pt idx="216">
                  <c:v>1287.74</c:v>
                </c:pt>
                <c:pt idx="217">
                  <c:v>1305.99</c:v>
                </c:pt>
                <c:pt idx="218">
                  <c:v>1313.2</c:v>
                </c:pt>
                <c:pt idx="219">
                  <c:v>1309.3399999999999</c:v>
                </c:pt>
                <c:pt idx="220">
                  <c:v>1309.3399999999999</c:v>
                </c:pt>
                <c:pt idx="221">
                  <c:v>1309.3399999999999</c:v>
                </c:pt>
                <c:pt idx="222">
                  <c:v>1307.8399999999999</c:v>
                </c:pt>
                <c:pt idx="223">
                  <c:v>1308.3399999999999</c:v>
                </c:pt>
                <c:pt idx="224">
                  <c:v>1312.36</c:v>
                </c:pt>
                <c:pt idx="225">
                  <c:v>1312.74</c:v>
                </c:pt>
                <c:pt idx="226">
                  <c:v>1304.3900000000001</c:v>
                </c:pt>
                <c:pt idx="227">
                  <c:v>1304.3900000000001</c:v>
                </c:pt>
                <c:pt idx="228">
                  <c:v>1304.3900000000001</c:v>
                </c:pt>
                <c:pt idx="229">
                  <c:v>1297.19</c:v>
                </c:pt>
                <c:pt idx="230">
                  <c:v>1295.29</c:v>
                </c:pt>
                <c:pt idx="231">
                  <c:v>1291.94</c:v>
                </c:pt>
                <c:pt idx="232">
                  <c:v>1276.99</c:v>
                </c:pt>
                <c:pt idx="233">
                  <c:v>1280.83</c:v>
                </c:pt>
                <c:pt idx="234">
                  <c:v>1280.83</c:v>
                </c:pt>
                <c:pt idx="235">
                  <c:v>1280.83</c:v>
                </c:pt>
                <c:pt idx="236">
                  <c:v>1276.3399999999999</c:v>
                </c:pt>
                <c:pt idx="237">
                  <c:v>1280.6400000000001</c:v>
                </c:pt>
                <c:pt idx="238">
                  <c:v>1282.45</c:v>
                </c:pt>
                <c:pt idx="239">
                  <c:v>1289.74</c:v>
                </c:pt>
                <c:pt idx="240">
                  <c:v>1287.07</c:v>
                </c:pt>
                <c:pt idx="241">
                  <c:v>1287.07</c:v>
                </c:pt>
                <c:pt idx="242">
                  <c:v>1287.07</c:v>
                </c:pt>
                <c:pt idx="243">
                  <c:v>1287.04</c:v>
                </c:pt>
                <c:pt idx="244">
                  <c:v>1265.4000000000001</c:v>
                </c:pt>
                <c:pt idx="245">
                  <c:v>1268.57</c:v>
                </c:pt>
                <c:pt idx="246">
                  <c:v>1260.8399999999999</c:v>
                </c:pt>
                <c:pt idx="247">
                  <c:v>1268.5899999999999</c:v>
                </c:pt>
                <c:pt idx="248">
                  <c:v>1268.5899999999999</c:v>
                </c:pt>
                <c:pt idx="249">
                  <c:v>1268.5899999999999</c:v>
                </c:pt>
                <c:pt idx="250">
                  <c:v>1255.44</c:v>
                </c:pt>
                <c:pt idx="251">
                  <c:v>1255.94</c:v>
                </c:pt>
                <c:pt idx="252">
                  <c:v>1248.4000000000001</c:v>
                </c:pt>
                <c:pt idx="253">
                  <c:v>1240.49</c:v>
                </c:pt>
                <c:pt idx="254">
                  <c:v>1228.1300000000001</c:v>
                </c:pt>
                <c:pt idx="255">
                  <c:v>1228.1300000000001</c:v>
                </c:pt>
                <c:pt idx="256">
                  <c:v>1228.1300000000001</c:v>
                </c:pt>
                <c:pt idx="257">
                  <c:v>1232.74</c:v>
                </c:pt>
                <c:pt idx="258">
                  <c:v>1234.94</c:v>
                </c:pt>
                <c:pt idx="259">
                  <c:v>1222.99</c:v>
                </c:pt>
                <c:pt idx="260">
                  <c:v>1225.19</c:v>
                </c:pt>
                <c:pt idx="261">
                  <c:v>1216.19</c:v>
                </c:pt>
                <c:pt idx="262">
                  <c:v>1216.19</c:v>
                </c:pt>
                <c:pt idx="263">
                  <c:v>1216.19</c:v>
                </c:pt>
                <c:pt idx="264">
                  <c:v>1214.69</c:v>
                </c:pt>
                <c:pt idx="265">
                  <c:v>1222.69</c:v>
                </c:pt>
                <c:pt idx="266">
                  <c:v>1216.69</c:v>
                </c:pt>
                <c:pt idx="267">
                  <c:v>1222.44</c:v>
                </c:pt>
                <c:pt idx="268">
                  <c:v>1219.01</c:v>
                </c:pt>
                <c:pt idx="269">
                  <c:v>1219.01</c:v>
                </c:pt>
                <c:pt idx="270">
                  <c:v>1219.01</c:v>
                </c:pt>
                <c:pt idx="271">
                  <c:v>1215.69</c:v>
                </c:pt>
                <c:pt idx="272">
                  <c:v>1208.74</c:v>
                </c:pt>
                <c:pt idx="273">
                  <c:v>1213.3900000000001</c:v>
                </c:pt>
                <c:pt idx="274">
                  <c:v>1213.3</c:v>
                </c:pt>
                <c:pt idx="275">
                  <c:v>1190.7</c:v>
                </c:pt>
                <c:pt idx="276">
                  <c:v>1190.7</c:v>
                </c:pt>
                <c:pt idx="277">
                  <c:v>1190.7</c:v>
                </c:pt>
                <c:pt idx="278">
                  <c:v>1206.6500000000001</c:v>
                </c:pt>
                <c:pt idx="279">
                  <c:v>1208.74</c:v>
                </c:pt>
                <c:pt idx="280">
                  <c:v>1221.2</c:v>
                </c:pt>
                <c:pt idx="281">
                  <c:v>1223.75</c:v>
                </c:pt>
                <c:pt idx="282">
                  <c:v>1222.98</c:v>
                </c:pt>
                <c:pt idx="283">
                  <c:v>1222.98</c:v>
                </c:pt>
                <c:pt idx="284">
                  <c:v>1222.98</c:v>
                </c:pt>
                <c:pt idx="285">
                  <c:v>1236.8</c:v>
                </c:pt>
                <c:pt idx="286">
                  <c:v>1232.3499999999999</c:v>
                </c:pt>
                <c:pt idx="287">
                  <c:v>1240.57</c:v>
                </c:pt>
                <c:pt idx="288">
                  <c:v>1238.7</c:v>
                </c:pt>
                <c:pt idx="289">
                  <c:v>1237.69</c:v>
                </c:pt>
                <c:pt idx="290">
                  <c:v>1237.69</c:v>
                </c:pt>
                <c:pt idx="291">
                  <c:v>1237.69</c:v>
                </c:pt>
                <c:pt idx="292">
                  <c:v>1246.0999999999999</c:v>
                </c:pt>
                <c:pt idx="293">
                  <c:v>1249.1400000000001</c:v>
                </c:pt>
                <c:pt idx="294">
                  <c:v>1240.55</c:v>
                </c:pt>
                <c:pt idx="295">
                  <c:v>1231.8900000000001</c:v>
                </c:pt>
                <c:pt idx="296">
                  <c:v>1230.96</c:v>
                </c:pt>
                <c:pt idx="297">
                  <c:v>1230.96</c:v>
                </c:pt>
                <c:pt idx="298">
                  <c:v>1230.96</c:v>
                </c:pt>
                <c:pt idx="299">
                  <c:v>1225.1400000000001</c:v>
                </c:pt>
                <c:pt idx="300">
                  <c:v>1227.7</c:v>
                </c:pt>
                <c:pt idx="301">
                  <c:v>1211.54</c:v>
                </c:pt>
                <c:pt idx="302">
                  <c:v>1198.6400000000001</c:v>
                </c:pt>
                <c:pt idx="303">
                  <c:v>1173.92</c:v>
                </c:pt>
                <c:pt idx="304">
                  <c:v>1173.92</c:v>
                </c:pt>
                <c:pt idx="305">
                  <c:v>1173.92</c:v>
                </c:pt>
                <c:pt idx="306">
                  <c:v>1164.8800000000001</c:v>
                </c:pt>
                <c:pt idx="307">
                  <c:v>1167.9000000000001</c:v>
                </c:pt>
                <c:pt idx="308">
                  <c:v>1140.96</c:v>
                </c:pt>
                <c:pt idx="309">
                  <c:v>1140.9000000000001</c:v>
                </c:pt>
                <c:pt idx="310">
                  <c:v>1178.53</c:v>
                </c:pt>
                <c:pt idx="311">
                  <c:v>1178.53</c:v>
                </c:pt>
                <c:pt idx="312">
                  <c:v>1178.53</c:v>
                </c:pt>
                <c:pt idx="313">
                  <c:v>1150.1300000000001</c:v>
                </c:pt>
                <c:pt idx="314">
                  <c:v>1164.4000000000001</c:v>
                </c:pt>
                <c:pt idx="315">
                  <c:v>1160.45</c:v>
                </c:pt>
                <c:pt idx="316">
                  <c:v>1161.58</c:v>
                </c:pt>
                <c:pt idx="317">
                  <c:v>1187.8499999999999</c:v>
                </c:pt>
                <c:pt idx="318">
                  <c:v>1187.8499999999999</c:v>
                </c:pt>
                <c:pt idx="319">
                  <c:v>1187.8499999999999</c:v>
                </c:pt>
                <c:pt idx="320">
                  <c:v>1186.24</c:v>
                </c:pt>
                <c:pt idx="321">
                  <c:v>1197.25</c:v>
                </c:pt>
                <c:pt idx="322">
                  <c:v>1182.83</c:v>
                </c:pt>
                <c:pt idx="323">
                  <c:v>1193.44</c:v>
                </c:pt>
                <c:pt idx="324">
                  <c:v>1201.3399999999999</c:v>
                </c:pt>
                <c:pt idx="325">
                  <c:v>1201.3399999999999</c:v>
                </c:pt>
                <c:pt idx="326">
                  <c:v>1201.3399999999999</c:v>
                </c:pt>
                <c:pt idx="327">
                  <c:v>1197.0999999999999</c:v>
                </c:pt>
                <c:pt idx="328">
                  <c:v>1200.69</c:v>
                </c:pt>
                <c:pt idx="329">
                  <c:v>1197.5899999999999</c:v>
                </c:pt>
                <c:pt idx="330">
                  <c:v>1191.25</c:v>
                </c:pt>
                <c:pt idx="331">
                  <c:v>1167.04</c:v>
                </c:pt>
                <c:pt idx="332">
                  <c:v>1167.04</c:v>
                </c:pt>
                <c:pt idx="333">
                  <c:v>1167.04</c:v>
                </c:pt>
                <c:pt idx="334">
                  <c:v>1210.43</c:v>
                </c:pt>
                <c:pt idx="335">
                  <c:v>1198.56</c:v>
                </c:pt>
                <c:pt idx="336">
                  <c:v>1209.19</c:v>
                </c:pt>
                <c:pt idx="337">
                  <c:v>1205.32</c:v>
                </c:pt>
                <c:pt idx="338">
                  <c:v>1191.75</c:v>
                </c:pt>
                <c:pt idx="339">
                  <c:v>1191.75</c:v>
                </c:pt>
                <c:pt idx="340">
                  <c:v>1191.75</c:v>
                </c:pt>
                <c:pt idx="341">
                  <c:v>1202.8</c:v>
                </c:pt>
                <c:pt idx="342">
                  <c:v>1230.3900000000001</c:v>
                </c:pt>
                <c:pt idx="343">
                  <c:v>1226.7</c:v>
                </c:pt>
                <c:pt idx="344">
                  <c:v>1227.55</c:v>
                </c:pt>
                <c:pt idx="345">
                  <c:v>1222.0999999999999</c:v>
                </c:pt>
                <c:pt idx="346">
                  <c:v>1222.0999999999999</c:v>
                </c:pt>
                <c:pt idx="347">
                  <c:v>1222.0999999999999</c:v>
                </c:pt>
                <c:pt idx="348">
                  <c:v>1192.21</c:v>
                </c:pt>
                <c:pt idx="349">
                  <c:v>1196.21</c:v>
                </c:pt>
                <c:pt idx="350">
                  <c:v>1188.2</c:v>
                </c:pt>
                <c:pt idx="351">
                  <c:v>1197.6500000000001</c:v>
                </c:pt>
                <c:pt idx="352">
                  <c:v>1195.3499999999999</c:v>
                </c:pt>
                <c:pt idx="353">
                  <c:v>1195.3499999999999</c:v>
                </c:pt>
                <c:pt idx="354">
                  <c:v>1195.3499999999999</c:v>
                </c:pt>
                <c:pt idx="355">
                  <c:v>1174.6600000000001</c:v>
                </c:pt>
                <c:pt idx="356">
                  <c:v>1175.3599999999999</c:v>
                </c:pt>
                <c:pt idx="357">
                  <c:v>1173.3</c:v>
                </c:pt>
                <c:pt idx="358">
                  <c:v>1173.3</c:v>
                </c:pt>
                <c:pt idx="359">
                  <c:v>1194.6500000000001</c:v>
                </c:pt>
                <c:pt idx="360">
                  <c:v>1194.6500000000001</c:v>
                </c:pt>
                <c:pt idx="361">
                  <c:v>1194.6500000000001</c:v>
                </c:pt>
                <c:pt idx="362">
                  <c:v>1182.71</c:v>
                </c:pt>
                <c:pt idx="363">
                  <c:v>1199.8599999999999</c:v>
                </c:pt>
                <c:pt idx="364">
                  <c:v>1183.55</c:v>
                </c:pt>
                <c:pt idx="365">
                  <c:v>1181.5999999999999</c:v>
                </c:pt>
                <c:pt idx="366">
                  <c:v>1188.8800000000001</c:v>
                </c:pt>
                <c:pt idx="367">
                  <c:v>1188.8800000000001</c:v>
                </c:pt>
                <c:pt idx="368">
                  <c:v>1188.8800000000001</c:v>
                </c:pt>
                <c:pt idx="369">
                  <c:v>1203.7</c:v>
                </c:pt>
                <c:pt idx="370">
                  <c:v>1218.45</c:v>
                </c:pt>
                <c:pt idx="371">
                  <c:v>1210.05</c:v>
                </c:pt>
                <c:pt idx="372">
                  <c:v>1208.6300000000001</c:v>
                </c:pt>
                <c:pt idx="373">
                  <c:v>1222.6500000000001</c:v>
                </c:pt>
                <c:pt idx="374">
                  <c:v>1222.6500000000001</c:v>
                </c:pt>
                <c:pt idx="375">
                  <c:v>1222.6500000000001</c:v>
                </c:pt>
                <c:pt idx="376">
                  <c:v>1233.26</c:v>
                </c:pt>
                <c:pt idx="377">
                  <c:v>1230.5999999999999</c:v>
                </c:pt>
                <c:pt idx="378">
                  <c:v>1229.55</c:v>
                </c:pt>
                <c:pt idx="379">
                  <c:v>1261.1600000000001</c:v>
                </c:pt>
                <c:pt idx="380">
                  <c:v>1279.81</c:v>
                </c:pt>
                <c:pt idx="381">
                  <c:v>1279.81</c:v>
                </c:pt>
                <c:pt idx="382">
                  <c:v>1279.81</c:v>
                </c:pt>
                <c:pt idx="383">
                  <c:v>1276.7</c:v>
                </c:pt>
                <c:pt idx="384">
                  <c:v>1293.56</c:v>
                </c:pt>
                <c:pt idx="385">
                  <c:v>1293.06</c:v>
                </c:pt>
                <c:pt idx="386">
                  <c:v>1300.98</c:v>
                </c:pt>
                <c:pt idx="387">
                  <c:v>1294.1500000000001</c:v>
                </c:pt>
                <c:pt idx="388">
                  <c:v>1294.1500000000001</c:v>
                </c:pt>
                <c:pt idx="389">
                  <c:v>1294.1500000000001</c:v>
                </c:pt>
                <c:pt idx="390">
                  <c:v>1280.8599999999999</c:v>
                </c:pt>
                <c:pt idx="391">
                  <c:v>1292.08</c:v>
                </c:pt>
                <c:pt idx="392">
                  <c:v>1284.3499999999999</c:v>
                </c:pt>
                <c:pt idx="393">
                  <c:v>1256.5</c:v>
                </c:pt>
                <c:pt idx="394">
                  <c:v>1282.8</c:v>
                </c:pt>
                <c:pt idx="395">
                  <c:v>1282.8</c:v>
                </c:pt>
                <c:pt idx="396">
                  <c:v>1282.8</c:v>
                </c:pt>
                <c:pt idx="397">
                  <c:v>1274.69</c:v>
                </c:pt>
                <c:pt idx="398">
                  <c:v>1259.71</c:v>
                </c:pt>
                <c:pt idx="399">
                  <c:v>1269.6500000000001</c:v>
                </c:pt>
                <c:pt idx="400">
                  <c:v>1264.4000000000001</c:v>
                </c:pt>
                <c:pt idx="401">
                  <c:v>1233.22</c:v>
                </c:pt>
                <c:pt idx="402">
                  <c:v>1233.22</c:v>
                </c:pt>
                <c:pt idx="403">
                  <c:v>1233.22</c:v>
                </c:pt>
                <c:pt idx="404">
                  <c:v>1238.93</c:v>
                </c:pt>
                <c:pt idx="405">
                  <c:v>1233.8</c:v>
                </c:pt>
                <c:pt idx="406">
                  <c:v>1218.6600000000001</c:v>
                </c:pt>
                <c:pt idx="407">
                  <c:v>1222.2</c:v>
                </c:pt>
                <c:pt idx="408">
                  <c:v>1229.2</c:v>
                </c:pt>
                <c:pt idx="409">
                  <c:v>1229.2</c:v>
                </c:pt>
                <c:pt idx="410">
                  <c:v>1229.2</c:v>
                </c:pt>
                <c:pt idx="411">
                  <c:v>1231.0999999999999</c:v>
                </c:pt>
                <c:pt idx="412">
                  <c:v>1209</c:v>
                </c:pt>
                <c:pt idx="413">
                  <c:v>1212.6099999999999</c:v>
                </c:pt>
                <c:pt idx="414">
                  <c:v>1207.05</c:v>
                </c:pt>
                <c:pt idx="415">
                  <c:v>1201.9100000000001</c:v>
                </c:pt>
                <c:pt idx="416">
                  <c:v>1201.9100000000001</c:v>
                </c:pt>
                <c:pt idx="417">
                  <c:v>1201.9100000000001</c:v>
                </c:pt>
                <c:pt idx="418">
                  <c:v>1201.42</c:v>
                </c:pt>
                <c:pt idx="419">
                  <c:v>1199.51</c:v>
                </c:pt>
                <c:pt idx="420">
                  <c:v>1204.4000000000001</c:v>
                </c:pt>
                <c:pt idx="421">
                  <c:v>1208.3</c:v>
                </c:pt>
                <c:pt idx="422">
                  <c:v>1212.55</c:v>
                </c:pt>
                <c:pt idx="423">
                  <c:v>1212.55</c:v>
                </c:pt>
                <c:pt idx="424">
                  <c:v>1212.55</c:v>
                </c:pt>
                <c:pt idx="425">
                  <c:v>1206.6500000000001</c:v>
                </c:pt>
                <c:pt idx="426">
                  <c:v>1203.31</c:v>
                </c:pt>
                <c:pt idx="427">
                  <c:v>1199.45</c:v>
                </c:pt>
                <c:pt idx="428">
                  <c:v>1198.2</c:v>
                </c:pt>
                <c:pt idx="429">
                  <c:v>1166.72</c:v>
                </c:pt>
                <c:pt idx="430">
                  <c:v>1166.72</c:v>
                </c:pt>
                <c:pt idx="431">
                  <c:v>1166.72</c:v>
                </c:pt>
                <c:pt idx="432">
                  <c:v>1166.55</c:v>
                </c:pt>
                <c:pt idx="433">
                  <c:v>1161.18</c:v>
                </c:pt>
                <c:pt idx="434">
                  <c:v>1154.05</c:v>
                </c:pt>
                <c:pt idx="435">
                  <c:v>1153.3</c:v>
                </c:pt>
                <c:pt idx="436">
                  <c:v>1158.73</c:v>
                </c:pt>
                <c:pt idx="437">
                  <c:v>1158.73</c:v>
                </c:pt>
                <c:pt idx="438">
                  <c:v>1158.73</c:v>
                </c:pt>
                <c:pt idx="439">
                  <c:v>1153.8399999999999</c:v>
                </c:pt>
                <c:pt idx="440">
                  <c:v>1148.55</c:v>
                </c:pt>
                <c:pt idx="441">
                  <c:v>1166.75</c:v>
                </c:pt>
                <c:pt idx="442">
                  <c:v>1170.9000000000001</c:v>
                </c:pt>
                <c:pt idx="443">
                  <c:v>1182.18</c:v>
                </c:pt>
                <c:pt idx="444">
                  <c:v>1182.18</c:v>
                </c:pt>
                <c:pt idx="445">
                  <c:v>1182.18</c:v>
                </c:pt>
                <c:pt idx="446">
                  <c:v>1188.7</c:v>
                </c:pt>
                <c:pt idx="447">
                  <c:v>1192.73</c:v>
                </c:pt>
                <c:pt idx="448">
                  <c:v>1195.25</c:v>
                </c:pt>
                <c:pt idx="449">
                  <c:v>1203.98</c:v>
                </c:pt>
                <c:pt idx="450">
                  <c:v>1198.8</c:v>
                </c:pt>
                <c:pt idx="451">
                  <c:v>1198.8</c:v>
                </c:pt>
                <c:pt idx="452">
                  <c:v>1198.8</c:v>
                </c:pt>
                <c:pt idx="453">
                  <c:v>1185.7</c:v>
                </c:pt>
                <c:pt idx="454">
                  <c:v>1183.0999999999999</c:v>
                </c:pt>
                <c:pt idx="455">
                  <c:v>1204</c:v>
                </c:pt>
                <c:pt idx="456">
                  <c:v>1201.8399999999999</c:v>
                </c:pt>
                <c:pt idx="457">
                  <c:v>1210.1500000000001</c:v>
                </c:pt>
                <c:pt idx="458">
                  <c:v>1210.1500000000001</c:v>
                </c:pt>
                <c:pt idx="459">
                  <c:v>1210.1500000000001</c:v>
                </c:pt>
                <c:pt idx="460">
                  <c:v>1214.3</c:v>
                </c:pt>
                <c:pt idx="461">
                  <c:v>1208.2</c:v>
                </c:pt>
                <c:pt idx="462">
                  <c:v>1202.4000000000001</c:v>
                </c:pt>
                <c:pt idx="463">
                  <c:v>1194.46</c:v>
                </c:pt>
                <c:pt idx="464">
                  <c:v>1207.6500000000001</c:v>
                </c:pt>
                <c:pt idx="465">
                  <c:v>1207.6500000000001</c:v>
                </c:pt>
                <c:pt idx="466">
                  <c:v>1207.6500000000001</c:v>
                </c:pt>
                <c:pt idx="467">
                  <c:v>1198.27</c:v>
                </c:pt>
                <c:pt idx="468">
                  <c:v>1193.08</c:v>
                </c:pt>
                <c:pt idx="469">
                  <c:v>1201.3</c:v>
                </c:pt>
                <c:pt idx="470">
                  <c:v>1197.1500000000001</c:v>
                </c:pt>
                <c:pt idx="471">
                  <c:v>1204.1500000000001</c:v>
                </c:pt>
                <c:pt idx="472">
                  <c:v>1204.1500000000001</c:v>
                </c:pt>
                <c:pt idx="473">
                  <c:v>1204.1500000000001</c:v>
                </c:pt>
                <c:pt idx="474">
                  <c:v>1196.0999999999999</c:v>
                </c:pt>
                <c:pt idx="475">
                  <c:v>1202.28</c:v>
                </c:pt>
                <c:pt idx="476">
                  <c:v>1186.9000000000001</c:v>
                </c:pt>
                <c:pt idx="477">
                  <c:v>1193</c:v>
                </c:pt>
                <c:pt idx="478">
                  <c:v>1178.8699999999999</c:v>
                </c:pt>
                <c:pt idx="479">
                  <c:v>1178.8699999999999</c:v>
                </c:pt>
                <c:pt idx="480">
                  <c:v>1178.8699999999999</c:v>
                </c:pt>
                <c:pt idx="481">
                  <c:v>1201.55</c:v>
                </c:pt>
                <c:pt idx="482">
                  <c:v>1211.5999999999999</c:v>
                </c:pt>
                <c:pt idx="483">
                  <c:v>1204.3</c:v>
                </c:pt>
                <c:pt idx="484">
                  <c:v>1183.8499999999999</c:v>
                </c:pt>
                <c:pt idx="485">
                  <c:v>1178.0999999999999</c:v>
                </c:pt>
                <c:pt idx="486">
                  <c:v>1178.0999999999999</c:v>
                </c:pt>
                <c:pt idx="487">
                  <c:v>1178.0999999999999</c:v>
                </c:pt>
                <c:pt idx="488">
                  <c:v>1187.7</c:v>
                </c:pt>
                <c:pt idx="489">
                  <c:v>1192.83</c:v>
                </c:pt>
                <c:pt idx="490">
                  <c:v>1191.3</c:v>
                </c:pt>
                <c:pt idx="491">
                  <c:v>1184.3</c:v>
                </c:pt>
                <c:pt idx="492">
                  <c:v>1187.6500000000001</c:v>
                </c:pt>
                <c:pt idx="493">
                  <c:v>1187.6500000000001</c:v>
                </c:pt>
                <c:pt idx="494">
                  <c:v>1187.6500000000001</c:v>
                </c:pt>
                <c:pt idx="495">
                  <c:v>1183.7</c:v>
                </c:pt>
                <c:pt idx="496">
                  <c:v>1193.0999999999999</c:v>
                </c:pt>
                <c:pt idx="497">
                  <c:v>1215.23</c:v>
                </c:pt>
                <c:pt idx="498">
                  <c:v>1221.1199999999999</c:v>
                </c:pt>
                <c:pt idx="499">
                  <c:v>1222.9000000000001</c:v>
                </c:pt>
                <c:pt idx="500">
                  <c:v>1222.9000000000001</c:v>
                </c:pt>
                <c:pt idx="501">
                  <c:v>1222.9000000000001</c:v>
                </c:pt>
                <c:pt idx="502">
                  <c:v>1225.24</c:v>
                </c:pt>
                <c:pt idx="503">
                  <c:v>1207.3399999999999</c:v>
                </c:pt>
                <c:pt idx="504">
                  <c:v>1209.17</c:v>
                </c:pt>
                <c:pt idx="505">
                  <c:v>1205.95</c:v>
                </c:pt>
                <c:pt idx="506">
                  <c:v>1205.8800000000001</c:v>
                </c:pt>
                <c:pt idx="507">
                  <c:v>1205.8800000000001</c:v>
                </c:pt>
                <c:pt idx="508">
                  <c:v>1205.8800000000001</c:v>
                </c:pt>
                <c:pt idx="509">
                  <c:v>1206.8</c:v>
                </c:pt>
                <c:pt idx="510">
                  <c:v>1186.55</c:v>
                </c:pt>
                <c:pt idx="511">
                  <c:v>1187.4000000000001</c:v>
                </c:pt>
                <c:pt idx="512">
                  <c:v>1187.7</c:v>
                </c:pt>
                <c:pt idx="513">
                  <c:v>1189.75</c:v>
                </c:pt>
                <c:pt idx="514">
                  <c:v>1189.75</c:v>
                </c:pt>
                <c:pt idx="515">
                  <c:v>1189.75</c:v>
                </c:pt>
                <c:pt idx="516">
                  <c:v>1188.6500000000001</c:v>
                </c:pt>
                <c:pt idx="517">
                  <c:v>1193.3399999999999</c:v>
                </c:pt>
                <c:pt idx="518">
                  <c:v>1184.75</c:v>
                </c:pt>
                <c:pt idx="519">
                  <c:v>1176.05</c:v>
                </c:pt>
                <c:pt idx="520">
                  <c:v>1171.25</c:v>
                </c:pt>
                <c:pt idx="521">
                  <c:v>1171.25</c:v>
                </c:pt>
                <c:pt idx="522">
                  <c:v>1171.25</c:v>
                </c:pt>
                <c:pt idx="523">
                  <c:v>1173.45</c:v>
                </c:pt>
                <c:pt idx="524">
                  <c:v>1176.2</c:v>
                </c:pt>
                <c:pt idx="525">
                  <c:v>1185.98</c:v>
                </c:pt>
                <c:pt idx="526">
                  <c:v>1181.8</c:v>
                </c:pt>
                <c:pt idx="527">
                  <c:v>1180.3</c:v>
                </c:pt>
                <c:pt idx="528">
                  <c:v>1180.3</c:v>
                </c:pt>
                <c:pt idx="529">
                  <c:v>1180.3</c:v>
                </c:pt>
                <c:pt idx="530">
                  <c:v>1185.9000000000001</c:v>
                </c:pt>
                <c:pt idx="531">
                  <c:v>1181.45</c:v>
                </c:pt>
                <c:pt idx="532">
                  <c:v>1185.05</c:v>
                </c:pt>
                <c:pt idx="533">
                  <c:v>1200.92</c:v>
                </c:pt>
                <c:pt idx="534">
                  <c:v>1199.5999999999999</c:v>
                </c:pt>
                <c:pt idx="535">
                  <c:v>1199.5999999999999</c:v>
                </c:pt>
                <c:pt idx="536">
                  <c:v>1199.5999999999999</c:v>
                </c:pt>
                <c:pt idx="537">
                  <c:v>1184.7</c:v>
                </c:pt>
                <c:pt idx="538">
                  <c:v>1177.94</c:v>
                </c:pt>
                <c:pt idx="539">
                  <c:v>1174.8</c:v>
                </c:pt>
                <c:pt idx="540">
                  <c:v>1172.83</c:v>
                </c:pt>
                <c:pt idx="541">
                  <c:v>1174.58</c:v>
                </c:pt>
                <c:pt idx="542">
                  <c:v>1174.58</c:v>
                </c:pt>
                <c:pt idx="543">
                  <c:v>1174.58</c:v>
                </c:pt>
                <c:pt idx="544">
                  <c:v>1179.95</c:v>
                </c:pt>
                <c:pt idx="545">
                  <c:v>1172.2</c:v>
                </c:pt>
                <c:pt idx="546">
                  <c:v>1168.5</c:v>
                </c:pt>
                <c:pt idx="547">
                  <c:v>1165.75</c:v>
                </c:pt>
                <c:pt idx="548">
                  <c:v>1167.44</c:v>
                </c:pt>
                <c:pt idx="549">
                  <c:v>1167.44</c:v>
                </c:pt>
                <c:pt idx="550">
                  <c:v>1167.44</c:v>
                </c:pt>
                <c:pt idx="551">
                  <c:v>1169.6500000000001</c:v>
                </c:pt>
                <c:pt idx="552">
                  <c:v>1155.1500000000001</c:v>
                </c:pt>
                <c:pt idx="553">
                  <c:v>1157.8499999999999</c:v>
                </c:pt>
                <c:pt idx="554">
                  <c:v>1159.1500000000001</c:v>
                </c:pt>
                <c:pt idx="555">
                  <c:v>1163.56</c:v>
                </c:pt>
                <c:pt idx="556">
                  <c:v>1163.56</c:v>
                </c:pt>
                <c:pt idx="557">
                  <c:v>1163.56</c:v>
                </c:pt>
                <c:pt idx="558">
                  <c:v>1157.5999999999999</c:v>
                </c:pt>
                <c:pt idx="559">
                  <c:v>1155.03</c:v>
                </c:pt>
                <c:pt idx="560">
                  <c:v>1149.25</c:v>
                </c:pt>
                <c:pt idx="561">
                  <c:v>1144.6500000000001</c:v>
                </c:pt>
                <c:pt idx="562">
                  <c:v>1133.5999999999999</c:v>
                </c:pt>
                <c:pt idx="563">
                  <c:v>1133.5999999999999</c:v>
                </c:pt>
                <c:pt idx="564">
                  <c:v>1133.5999999999999</c:v>
                </c:pt>
                <c:pt idx="565">
                  <c:v>1096.55</c:v>
                </c:pt>
                <c:pt idx="566">
                  <c:v>1101.01</c:v>
                </c:pt>
                <c:pt idx="567">
                  <c:v>1092.95</c:v>
                </c:pt>
                <c:pt idx="568">
                  <c:v>1090.4000000000001</c:v>
                </c:pt>
                <c:pt idx="569">
                  <c:v>1098.3499999999999</c:v>
                </c:pt>
                <c:pt idx="570">
                  <c:v>1098.3499999999999</c:v>
                </c:pt>
                <c:pt idx="571">
                  <c:v>1098.3499999999999</c:v>
                </c:pt>
                <c:pt idx="572">
                  <c:v>1094.02</c:v>
                </c:pt>
                <c:pt idx="573">
                  <c:v>1094.95</c:v>
                </c:pt>
                <c:pt idx="574">
                  <c:v>1096.31</c:v>
                </c:pt>
                <c:pt idx="575">
                  <c:v>1087.49</c:v>
                </c:pt>
                <c:pt idx="576">
                  <c:v>1095.4000000000001</c:v>
                </c:pt>
                <c:pt idx="577">
                  <c:v>1095.4000000000001</c:v>
                </c:pt>
                <c:pt idx="578">
                  <c:v>1095.4000000000001</c:v>
                </c:pt>
                <c:pt idx="579">
                  <c:v>1085.75</c:v>
                </c:pt>
                <c:pt idx="580">
                  <c:v>1087</c:v>
                </c:pt>
                <c:pt idx="581">
                  <c:v>1084.6500000000001</c:v>
                </c:pt>
                <c:pt idx="582">
                  <c:v>1089.01</c:v>
                </c:pt>
                <c:pt idx="583">
                  <c:v>1092.5</c:v>
                </c:pt>
                <c:pt idx="584">
                  <c:v>1092.5</c:v>
                </c:pt>
                <c:pt idx="585">
                  <c:v>1092.5</c:v>
                </c:pt>
                <c:pt idx="586">
                  <c:v>1104.1099999999999</c:v>
                </c:pt>
                <c:pt idx="587">
                  <c:v>1108.6099999999999</c:v>
                </c:pt>
                <c:pt idx="588">
                  <c:v>1124.9000000000001</c:v>
                </c:pt>
                <c:pt idx="589">
                  <c:v>1114.6500000000001</c:v>
                </c:pt>
                <c:pt idx="590">
                  <c:v>1113.7</c:v>
                </c:pt>
                <c:pt idx="591">
                  <c:v>1113.7</c:v>
                </c:pt>
                <c:pt idx="592">
                  <c:v>1113.7</c:v>
                </c:pt>
                <c:pt idx="593">
                  <c:v>1117.26</c:v>
                </c:pt>
                <c:pt idx="594">
                  <c:v>1117.6099999999999</c:v>
                </c:pt>
                <c:pt idx="595">
                  <c:v>1134.06</c:v>
                </c:pt>
                <c:pt idx="596">
                  <c:v>1152.76</c:v>
                </c:pt>
                <c:pt idx="597">
                  <c:v>1160.6500000000001</c:v>
                </c:pt>
                <c:pt idx="598">
                  <c:v>1160.6500000000001</c:v>
                </c:pt>
                <c:pt idx="599">
                  <c:v>1160.6500000000001</c:v>
                </c:pt>
                <c:pt idx="600">
                  <c:v>1154.6500000000001</c:v>
                </c:pt>
                <c:pt idx="601">
                  <c:v>1140.25</c:v>
                </c:pt>
                <c:pt idx="602">
                  <c:v>1125.1500000000001</c:v>
                </c:pt>
                <c:pt idx="603">
                  <c:v>1125.31</c:v>
                </c:pt>
                <c:pt idx="604">
                  <c:v>1133.56</c:v>
                </c:pt>
                <c:pt idx="605">
                  <c:v>1133.56</c:v>
                </c:pt>
                <c:pt idx="606">
                  <c:v>1133.56</c:v>
                </c:pt>
                <c:pt idx="607">
                  <c:v>1134.0999999999999</c:v>
                </c:pt>
                <c:pt idx="608">
                  <c:v>1139.7</c:v>
                </c:pt>
                <c:pt idx="609">
                  <c:v>1133.6500000000001</c:v>
                </c:pt>
                <c:pt idx="610">
                  <c:v>1124.8499999999999</c:v>
                </c:pt>
                <c:pt idx="611">
                  <c:v>1122.5999999999999</c:v>
                </c:pt>
                <c:pt idx="612">
                  <c:v>1122.5999999999999</c:v>
                </c:pt>
                <c:pt idx="613">
                  <c:v>1122.5999999999999</c:v>
                </c:pt>
                <c:pt idx="614">
                  <c:v>1119.0999999999999</c:v>
                </c:pt>
                <c:pt idx="615">
                  <c:v>1121.4000000000001</c:v>
                </c:pt>
                <c:pt idx="616">
                  <c:v>1105.7</c:v>
                </c:pt>
                <c:pt idx="617">
                  <c:v>1111.1500000000001</c:v>
                </c:pt>
                <c:pt idx="618">
                  <c:v>1107.5</c:v>
                </c:pt>
                <c:pt idx="619">
                  <c:v>1107.5</c:v>
                </c:pt>
                <c:pt idx="620">
                  <c:v>1107.5</c:v>
                </c:pt>
                <c:pt idx="621">
                  <c:v>1108.4000000000001</c:v>
                </c:pt>
                <c:pt idx="622">
                  <c:v>1105</c:v>
                </c:pt>
                <c:pt idx="623">
                  <c:v>1119.1500000000001</c:v>
                </c:pt>
                <c:pt idx="624">
                  <c:v>1131.2</c:v>
                </c:pt>
                <c:pt idx="625">
                  <c:v>1139</c:v>
                </c:pt>
                <c:pt idx="626">
                  <c:v>1139</c:v>
                </c:pt>
                <c:pt idx="627">
                  <c:v>1139</c:v>
                </c:pt>
                <c:pt idx="628">
                  <c:v>1133.0999999999999</c:v>
                </c:pt>
                <c:pt idx="629">
                  <c:v>1124.5999999999999</c:v>
                </c:pt>
                <c:pt idx="630">
                  <c:v>1130</c:v>
                </c:pt>
                <c:pt idx="631">
                  <c:v>1153.6199999999999</c:v>
                </c:pt>
                <c:pt idx="632">
                  <c:v>1145.8599999999999</c:v>
                </c:pt>
                <c:pt idx="633">
                  <c:v>1145.8599999999999</c:v>
                </c:pt>
                <c:pt idx="634">
                  <c:v>1145.8599999999999</c:v>
                </c:pt>
                <c:pt idx="635">
                  <c:v>1131.6500000000001</c:v>
                </c:pt>
                <c:pt idx="636">
                  <c:v>1127.06</c:v>
                </c:pt>
                <c:pt idx="637">
                  <c:v>1114.5999999999999</c:v>
                </c:pt>
                <c:pt idx="638">
                  <c:v>1113.1600000000001</c:v>
                </c:pt>
                <c:pt idx="639">
                  <c:v>1137.74</c:v>
                </c:pt>
                <c:pt idx="640">
                  <c:v>1137.74</c:v>
                </c:pt>
                <c:pt idx="641">
                  <c:v>1137.74</c:v>
                </c:pt>
                <c:pt idx="642">
                  <c:v>1135.5999999999999</c:v>
                </c:pt>
                <c:pt idx="643">
                  <c:v>1146.7</c:v>
                </c:pt>
                <c:pt idx="644">
                  <c:v>1145</c:v>
                </c:pt>
                <c:pt idx="645">
                  <c:v>1138.56</c:v>
                </c:pt>
                <c:pt idx="646">
                  <c:v>1157.1300000000001</c:v>
                </c:pt>
                <c:pt idx="647">
                  <c:v>1157.1300000000001</c:v>
                </c:pt>
                <c:pt idx="648">
                  <c:v>1157.1300000000001</c:v>
                </c:pt>
                <c:pt idx="649">
                  <c:v>1163.5999999999999</c:v>
                </c:pt>
                <c:pt idx="650">
                  <c:v>1168.4000000000001</c:v>
                </c:pt>
                <c:pt idx="651">
                  <c:v>1184.81</c:v>
                </c:pt>
                <c:pt idx="652">
                  <c:v>1182.7</c:v>
                </c:pt>
                <c:pt idx="653">
                  <c:v>1176.9000000000001</c:v>
                </c:pt>
                <c:pt idx="654">
                  <c:v>1176.9000000000001</c:v>
                </c:pt>
                <c:pt idx="655">
                  <c:v>1176.9000000000001</c:v>
                </c:pt>
                <c:pt idx="656">
                  <c:v>1170.3</c:v>
                </c:pt>
                <c:pt idx="657">
                  <c:v>1175.7</c:v>
                </c:pt>
                <c:pt idx="658">
                  <c:v>1166.7</c:v>
                </c:pt>
                <c:pt idx="659">
                  <c:v>1165.6500000000001</c:v>
                </c:pt>
                <c:pt idx="660">
                  <c:v>1163.8599999999999</c:v>
                </c:pt>
                <c:pt idx="661">
                  <c:v>1163.8599999999999</c:v>
                </c:pt>
                <c:pt idx="662">
                  <c:v>1163.8599999999999</c:v>
                </c:pt>
                <c:pt idx="663">
                  <c:v>1162.8</c:v>
                </c:pt>
                <c:pt idx="664">
                  <c:v>1166.55</c:v>
                </c:pt>
                <c:pt idx="665">
                  <c:v>1155.7</c:v>
                </c:pt>
                <c:pt idx="666">
                  <c:v>1145.51</c:v>
                </c:pt>
                <c:pt idx="667">
                  <c:v>1142</c:v>
                </c:pt>
                <c:pt idx="668">
                  <c:v>1142</c:v>
                </c:pt>
                <c:pt idx="669">
                  <c:v>1142</c:v>
                </c:pt>
                <c:pt idx="670">
                  <c:v>1133.3499999999999</c:v>
                </c:pt>
                <c:pt idx="671">
                  <c:v>1117.21</c:v>
                </c:pt>
                <c:pt idx="672">
                  <c:v>1107.06</c:v>
                </c:pt>
                <c:pt idx="673">
                  <c:v>1103.55</c:v>
                </c:pt>
                <c:pt idx="674">
                  <c:v>1088.26</c:v>
                </c:pt>
                <c:pt idx="675">
                  <c:v>1088.26</c:v>
                </c:pt>
                <c:pt idx="676">
                  <c:v>1088.26</c:v>
                </c:pt>
                <c:pt idx="677">
                  <c:v>1091.71</c:v>
                </c:pt>
                <c:pt idx="678">
                  <c:v>1089.51</c:v>
                </c:pt>
                <c:pt idx="679">
                  <c:v>1085.76</c:v>
                </c:pt>
                <c:pt idx="680">
                  <c:v>1084.6500000000001</c:v>
                </c:pt>
                <c:pt idx="681">
                  <c:v>1083.26</c:v>
                </c:pt>
                <c:pt idx="682">
                  <c:v>1083.26</c:v>
                </c:pt>
                <c:pt idx="683">
                  <c:v>1083.26</c:v>
                </c:pt>
                <c:pt idx="684">
                  <c:v>1082.46</c:v>
                </c:pt>
                <c:pt idx="685">
                  <c:v>1069.96</c:v>
                </c:pt>
                <c:pt idx="686">
                  <c:v>1070.76</c:v>
                </c:pt>
                <c:pt idx="687">
                  <c:v>1082</c:v>
                </c:pt>
                <c:pt idx="688">
                  <c:v>1077.71</c:v>
                </c:pt>
                <c:pt idx="689">
                  <c:v>1077.71</c:v>
                </c:pt>
                <c:pt idx="690">
                  <c:v>1077.71</c:v>
                </c:pt>
                <c:pt idx="691">
                  <c:v>1068.94</c:v>
                </c:pt>
                <c:pt idx="692">
                  <c:v>1075.1099999999999</c:v>
                </c:pt>
                <c:pt idx="693">
                  <c:v>1071.01</c:v>
                </c:pt>
                <c:pt idx="694">
                  <c:v>1071.3</c:v>
                </c:pt>
                <c:pt idx="695">
                  <c:v>1057.23</c:v>
                </c:pt>
                <c:pt idx="696">
                  <c:v>1057.23</c:v>
                </c:pt>
                <c:pt idx="697">
                  <c:v>1057.23</c:v>
                </c:pt>
                <c:pt idx="698">
                  <c:v>1064.02</c:v>
                </c:pt>
                <c:pt idx="699">
                  <c:v>1069.1099999999999</c:v>
                </c:pt>
                <c:pt idx="700">
                  <c:v>1053.31</c:v>
                </c:pt>
                <c:pt idx="701">
                  <c:v>1062.17</c:v>
                </c:pt>
                <c:pt idx="702">
                  <c:v>1086.6099999999999</c:v>
                </c:pt>
                <c:pt idx="703">
                  <c:v>1086.6099999999999</c:v>
                </c:pt>
                <c:pt idx="704">
                  <c:v>1086.6099999999999</c:v>
                </c:pt>
                <c:pt idx="705">
                  <c:v>1069.99</c:v>
                </c:pt>
                <c:pt idx="706">
                  <c:v>1074.31</c:v>
                </c:pt>
                <c:pt idx="707">
                  <c:v>1072.81</c:v>
                </c:pt>
                <c:pt idx="708">
                  <c:v>1071.1400000000001</c:v>
                </c:pt>
                <c:pt idx="709">
                  <c:v>1074.06</c:v>
                </c:pt>
                <c:pt idx="710">
                  <c:v>1074.06</c:v>
                </c:pt>
                <c:pt idx="711">
                  <c:v>1074.06</c:v>
                </c:pt>
                <c:pt idx="712">
                  <c:v>1062.5999999999999</c:v>
                </c:pt>
                <c:pt idx="713">
                  <c:v>1060.3599999999999</c:v>
                </c:pt>
                <c:pt idx="714">
                  <c:v>1072.56</c:v>
                </c:pt>
                <c:pt idx="715">
                  <c:v>1051.3599999999999</c:v>
                </c:pt>
                <c:pt idx="716">
                  <c:v>1065.81</c:v>
                </c:pt>
                <c:pt idx="717">
                  <c:v>1065.81</c:v>
                </c:pt>
                <c:pt idx="718">
                  <c:v>1065.81</c:v>
                </c:pt>
                <c:pt idx="719">
                  <c:v>1078.06</c:v>
                </c:pt>
                <c:pt idx="720">
                  <c:v>1071.96</c:v>
                </c:pt>
                <c:pt idx="721">
                  <c:v>1070.0999999999999</c:v>
                </c:pt>
                <c:pt idx="722">
                  <c:v>1075.1300000000001</c:v>
                </c:pt>
                <c:pt idx="723">
                  <c:v>1075.5</c:v>
                </c:pt>
                <c:pt idx="724">
                  <c:v>1075.5</c:v>
                </c:pt>
                <c:pt idx="725">
                  <c:v>1075.5</c:v>
                </c:pt>
                <c:pt idx="726">
                  <c:v>1068.6500000000001</c:v>
                </c:pt>
                <c:pt idx="727">
                  <c:v>1068.6099999999999</c:v>
                </c:pt>
                <c:pt idx="728">
                  <c:v>1060.7</c:v>
                </c:pt>
                <c:pt idx="729">
                  <c:v>1060.9100000000001</c:v>
                </c:pt>
                <c:pt idx="730">
                  <c:v>1060.24</c:v>
                </c:pt>
                <c:pt idx="731">
                  <c:v>1060.24</c:v>
                </c:pt>
                <c:pt idx="732">
                  <c:v>1060.24</c:v>
                </c:pt>
                <c:pt idx="733">
                  <c:v>1074.3</c:v>
                </c:pt>
                <c:pt idx="734">
                  <c:v>1077.26</c:v>
                </c:pt>
                <c:pt idx="735">
                  <c:v>1094.3</c:v>
                </c:pt>
                <c:pt idx="736">
                  <c:v>1109.0999999999999</c:v>
                </c:pt>
                <c:pt idx="737">
                  <c:v>1103.8399999999999</c:v>
                </c:pt>
                <c:pt idx="738">
                  <c:v>1103.8399999999999</c:v>
                </c:pt>
                <c:pt idx="739">
                  <c:v>1103.8399999999999</c:v>
                </c:pt>
                <c:pt idx="740">
                  <c:v>1093.9100000000001</c:v>
                </c:pt>
                <c:pt idx="741">
                  <c:v>1086.6600000000001</c:v>
                </c:pt>
                <c:pt idx="742">
                  <c:v>1093.1099999999999</c:v>
                </c:pt>
                <c:pt idx="743">
                  <c:v>1077.5999999999999</c:v>
                </c:pt>
                <c:pt idx="744">
                  <c:v>1088.71</c:v>
                </c:pt>
                <c:pt idx="745">
                  <c:v>1088.71</c:v>
                </c:pt>
                <c:pt idx="746">
                  <c:v>1088.71</c:v>
                </c:pt>
                <c:pt idx="747">
                  <c:v>1088.5999999999999</c:v>
                </c:pt>
                <c:pt idx="748">
                  <c:v>1086.72</c:v>
                </c:pt>
                <c:pt idx="749">
                  <c:v>1100.6199999999999</c:v>
                </c:pt>
                <c:pt idx="750">
                  <c:v>1101.21</c:v>
                </c:pt>
                <c:pt idx="751">
                  <c:v>1097.9100000000001</c:v>
                </c:pt>
                <c:pt idx="752">
                  <c:v>1097.9100000000001</c:v>
                </c:pt>
                <c:pt idx="753">
                  <c:v>1097.9100000000001</c:v>
                </c:pt>
                <c:pt idx="754">
                  <c:v>1107.6600000000001</c:v>
                </c:pt>
                <c:pt idx="755">
                  <c:v>1120.17</c:v>
                </c:pt>
                <c:pt idx="756">
                  <c:v>1125.19</c:v>
                </c:pt>
                <c:pt idx="757">
                  <c:v>1114.74</c:v>
                </c:pt>
                <c:pt idx="758">
                  <c:v>1117.6400000000001</c:v>
                </c:pt>
                <c:pt idx="759">
                  <c:v>1117.6400000000001</c:v>
                </c:pt>
                <c:pt idx="760">
                  <c:v>1117.6400000000001</c:v>
                </c:pt>
                <c:pt idx="761">
                  <c:v>1128.46</c:v>
                </c:pt>
                <c:pt idx="762">
                  <c:v>1128.71</c:v>
                </c:pt>
                <c:pt idx="763">
                  <c:v>1142.53</c:v>
                </c:pt>
                <c:pt idx="764">
                  <c:v>1155.3599999999999</c:v>
                </c:pt>
                <c:pt idx="765">
                  <c:v>1173.29</c:v>
                </c:pt>
                <c:pt idx="766">
                  <c:v>1173.29</c:v>
                </c:pt>
                <c:pt idx="767">
                  <c:v>1173.29</c:v>
                </c:pt>
                <c:pt idx="768">
                  <c:v>1190.75</c:v>
                </c:pt>
                <c:pt idx="769">
                  <c:v>1188.46</c:v>
                </c:pt>
                <c:pt idx="770">
                  <c:v>1197.1099999999999</c:v>
                </c:pt>
                <c:pt idx="771">
                  <c:v>1246.51</c:v>
                </c:pt>
                <c:pt idx="772">
                  <c:v>1237.6600000000001</c:v>
                </c:pt>
                <c:pt idx="773">
                  <c:v>1237.6600000000001</c:v>
                </c:pt>
                <c:pt idx="774">
                  <c:v>1237.6600000000001</c:v>
                </c:pt>
                <c:pt idx="775">
                  <c:v>1209.3</c:v>
                </c:pt>
                <c:pt idx="776">
                  <c:v>1199.96</c:v>
                </c:pt>
                <c:pt idx="777">
                  <c:v>1208.76</c:v>
                </c:pt>
                <c:pt idx="778">
                  <c:v>1231.95</c:v>
                </c:pt>
                <c:pt idx="779">
                  <c:v>1227.81</c:v>
                </c:pt>
                <c:pt idx="780">
                  <c:v>1208.3599999999999</c:v>
                </c:pt>
                <c:pt idx="781">
                  <c:v>1227.06</c:v>
                </c:pt>
                <c:pt idx="782">
                  <c:v>1228.96</c:v>
                </c:pt>
                <c:pt idx="783">
                  <c:v>1234.26</c:v>
                </c:pt>
                <c:pt idx="784">
                  <c:v>1222.21</c:v>
                </c:pt>
                <c:pt idx="785">
                  <c:v>1222.21</c:v>
                </c:pt>
                <c:pt idx="786">
                  <c:v>1222.21</c:v>
                </c:pt>
                <c:pt idx="787">
                  <c:v>1237.76</c:v>
                </c:pt>
                <c:pt idx="788">
                  <c:v>1231.8599999999999</c:v>
                </c:pt>
                <c:pt idx="789">
                  <c:v>1239.9100000000001</c:v>
                </c:pt>
                <c:pt idx="790">
                  <c:v>1263.31</c:v>
                </c:pt>
                <c:pt idx="791">
                  <c:v>1259.06</c:v>
                </c:pt>
                <c:pt idx="792">
                  <c:v>1259.06</c:v>
                </c:pt>
                <c:pt idx="793">
                  <c:v>1259.06</c:v>
                </c:pt>
                <c:pt idx="794">
                  <c:v>1267.01</c:v>
                </c:pt>
                <c:pt idx="795">
                  <c:v>1260.71</c:v>
                </c:pt>
                <c:pt idx="796">
                  <c:v>1252.56</c:v>
                </c:pt>
                <c:pt idx="797">
                  <c:v>1271.06</c:v>
                </c:pt>
                <c:pt idx="798">
                  <c:v>1248.06</c:v>
                </c:pt>
                <c:pt idx="799">
                  <c:v>1248.06</c:v>
                </c:pt>
                <c:pt idx="800">
                  <c:v>1248.06</c:v>
                </c:pt>
                <c:pt idx="801">
                  <c:v>1234.9000000000001</c:v>
                </c:pt>
                <c:pt idx="802">
                  <c:v>1232</c:v>
                </c:pt>
                <c:pt idx="803">
                  <c:v>1262.33</c:v>
                </c:pt>
                <c:pt idx="804">
                  <c:v>1257.1500000000001</c:v>
                </c:pt>
                <c:pt idx="805">
                  <c:v>1254.5899999999999</c:v>
                </c:pt>
                <c:pt idx="806">
                  <c:v>1254.5899999999999</c:v>
                </c:pt>
                <c:pt idx="807">
                  <c:v>1254.5899999999999</c:v>
                </c:pt>
                <c:pt idx="808">
                  <c:v>1243.29</c:v>
                </c:pt>
                <c:pt idx="809">
                  <c:v>1248</c:v>
                </c:pt>
                <c:pt idx="810">
                  <c:v>1219.8</c:v>
                </c:pt>
                <c:pt idx="811">
                  <c:v>1216.19</c:v>
                </c:pt>
                <c:pt idx="812">
                  <c:v>1216.0999999999999</c:v>
                </c:pt>
                <c:pt idx="813">
                  <c:v>1216.0999999999999</c:v>
                </c:pt>
                <c:pt idx="814">
                  <c:v>1216.0999999999999</c:v>
                </c:pt>
                <c:pt idx="815">
                  <c:v>1220.6500000000001</c:v>
                </c:pt>
                <c:pt idx="816">
                  <c:v>1241.8</c:v>
                </c:pt>
                <c:pt idx="817">
                  <c:v>1224.45</c:v>
                </c:pt>
                <c:pt idx="818">
                  <c:v>1231.95</c:v>
                </c:pt>
                <c:pt idx="819">
                  <c:v>1222.1099999999999</c:v>
                </c:pt>
                <c:pt idx="820">
                  <c:v>1222.1099999999999</c:v>
                </c:pt>
                <c:pt idx="821">
                  <c:v>1222.1099999999999</c:v>
                </c:pt>
                <c:pt idx="822">
                  <c:v>1214.6500000000001</c:v>
                </c:pt>
                <c:pt idx="823">
                  <c:v>1230.69</c:v>
                </c:pt>
                <c:pt idx="824">
                  <c:v>1221.8499999999999</c:v>
                </c:pt>
                <c:pt idx="825">
                  <c:v>1240.29</c:v>
                </c:pt>
                <c:pt idx="826">
                  <c:v>1240.01</c:v>
                </c:pt>
                <c:pt idx="827">
                  <c:v>1240.01</c:v>
                </c:pt>
                <c:pt idx="828">
                  <c:v>1240.01</c:v>
                </c:pt>
                <c:pt idx="829">
                  <c:v>1257.55</c:v>
                </c:pt>
                <c:pt idx="830">
                  <c:v>1255.56</c:v>
                </c:pt>
                <c:pt idx="831">
                  <c:v>1242.76</c:v>
                </c:pt>
                <c:pt idx="832">
                  <c:v>1227.01</c:v>
                </c:pt>
                <c:pt idx="833">
                  <c:v>1233.5999999999999</c:v>
                </c:pt>
                <c:pt idx="834">
                  <c:v>1233.5999999999999</c:v>
                </c:pt>
                <c:pt idx="835">
                  <c:v>1233.5999999999999</c:v>
                </c:pt>
                <c:pt idx="836">
                  <c:v>1231.1500000000001</c:v>
                </c:pt>
                <c:pt idx="837">
                  <c:v>1250.0999999999999</c:v>
                </c:pt>
                <c:pt idx="838">
                  <c:v>1243.3</c:v>
                </c:pt>
                <c:pt idx="839">
                  <c:v>1248.46</c:v>
                </c:pt>
                <c:pt idx="840">
                  <c:v>1231.9100000000001</c:v>
                </c:pt>
                <c:pt idx="841">
                  <c:v>1231.9100000000001</c:v>
                </c:pt>
                <c:pt idx="842">
                  <c:v>1231.9100000000001</c:v>
                </c:pt>
                <c:pt idx="843">
                  <c:v>1237.5</c:v>
                </c:pt>
                <c:pt idx="844">
                  <c:v>1242.5899999999999</c:v>
                </c:pt>
                <c:pt idx="845">
                  <c:v>1245.7</c:v>
                </c:pt>
                <c:pt idx="846">
                  <c:v>1266.08</c:v>
                </c:pt>
                <c:pt idx="847">
                  <c:v>1293.3599999999999</c:v>
                </c:pt>
                <c:pt idx="848">
                  <c:v>1293.3599999999999</c:v>
                </c:pt>
                <c:pt idx="849">
                  <c:v>1293.3599999999999</c:v>
                </c:pt>
                <c:pt idx="850">
                  <c:v>1291.21</c:v>
                </c:pt>
                <c:pt idx="851">
                  <c:v>1285.5999999999999</c:v>
                </c:pt>
                <c:pt idx="852">
                  <c:v>1279.1099999999999</c:v>
                </c:pt>
                <c:pt idx="853">
                  <c:v>1277.6600000000001</c:v>
                </c:pt>
                <c:pt idx="854">
                  <c:v>1288.3</c:v>
                </c:pt>
                <c:pt idx="855">
                  <c:v>1288.3</c:v>
                </c:pt>
                <c:pt idx="856">
                  <c:v>1288.3</c:v>
                </c:pt>
                <c:pt idx="857">
                  <c:v>1263.46</c:v>
                </c:pt>
                <c:pt idx="858">
                  <c:v>1266</c:v>
                </c:pt>
                <c:pt idx="859">
                  <c:v>1277.31</c:v>
                </c:pt>
                <c:pt idx="860">
                  <c:v>1263.1099999999999</c:v>
                </c:pt>
                <c:pt idx="861">
                  <c:v>1273.2</c:v>
                </c:pt>
                <c:pt idx="862">
                  <c:v>1273.2</c:v>
                </c:pt>
                <c:pt idx="863">
                  <c:v>1273.2</c:v>
                </c:pt>
                <c:pt idx="864">
                  <c:v>1273.46</c:v>
                </c:pt>
                <c:pt idx="865">
                  <c:v>1279.5999999999999</c:v>
                </c:pt>
                <c:pt idx="866">
                  <c:v>1257.9000000000001</c:v>
                </c:pt>
                <c:pt idx="867">
                  <c:v>1254.0999999999999</c:v>
                </c:pt>
                <c:pt idx="868">
                  <c:v>1251.9100000000001</c:v>
                </c:pt>
                <c:pt idx="869">
                  <c:v>1251.9100000000001</c:v>
                </c:pt>
                <c:pt idx="870">
                  <c:v>1251.9100000000001</c:v>
                </c:pt>
                <c:pt idx="871">
                  <c:v>1248.49</c:v>
                </c:pt>
                <c:pt idx="872">
                  <c:v>1226.5</c:v>
                </c:pt>
                <c:pt idx="873">
                  <c:v>1223.78</c:v>
                </c:pt>
                <c:pt idx="874">
                  <c:v>1219.75</c:v>
                </c:pt>
                <c:pt idx="875">
                  <c:v>1212.1500000000001</c:v>
                </c:pt>
                <c:pt idx="876">
                  <c:v>1212.1500000000001</c:v>
                </c:pt>
                <c:pt idx="877">
                  <c:v>1212.1500000000001</c:v>
                </c:pt>
                <c:pt idx="878">
                  <c:v>1205.2</c:v>
                </c:pt>
                <c:pt idx="879">
                  <c:v>1214.69</c:v>
                </c:pt>
                <c:pt idx="880">
                  <c:v>1212.4000000000001</c:v>
                </c:pt>
                <c:pt idx="881">
                  <c:v>1210.49</c:v>
                </c:pt>
                <c:pt idx="882">
                  <c:v>1244.0899999999999</c:v>
                </c:pt>
                <c:pt idx="883">
                  <c:v>1244.0899999999999</c:v>
                </c:pt>
                <c:pt idx="884">
                  <c:v>1244.0899999999999</c:v>
                </c:pt>
                <c:pt idx="885">
                  <c:v>1244.8599999999999</c:v>
                </c:pt>
                <c:pt idx="886">
                  <c:v>1243.3900000000001</c:v>
                </c:pt>
                <c:pt idx="887">
                  <c:v>1261.76</c:v>
                </c:pt>
                <c:pt idx="888">
                  <c:v>1268.4000000000001</c:v>
                </c:pt>
                <c:pt idx="889">
                  <c:v>1273.8</c:v>
                </c:pt>
                <c:pt idx="890">
                  <c:v>1273.8</c:v>
                </c:pt>
                <c:pt idx="891">
                  <c:v>1273.8</c:v>
                </c:pt>
                <c:pt idx="892">
                  <c:v>1283.6500000000001</c:v>
                </c:pt>
                <c:pt idx="893">
                  <c:v>1285.46</c:v>
                </c:pt>
                <c:pt idx="894">
                  <c:v>1291.1099999999999</c:v>
                </c:pt>
                <c:pt idx="895">
                  <c:v>1278.5899999999999</c:v>
                </c:pt>
                <c:pt idx="896">
                  <c:v>1298.21</c:v>
                </c:pt>
                <c:pt idx="897">
                  <c:v>1298.21</c:v>
                </c:pt>
                <c:pt idx="898">
                  <c:v>1298.21</c:v>
                </c:pt>
                <c:pt idx="899">
                  <c:v>1289.75</c:v>
                </c:pt>
                <c:pt idx="900">
                  <c:v>1268.06</c:v>
                </c:pt>
                <c:pt idx="901">
                  <c:v>1265.9100000000001</c:v>
                </c:pt>
                <c:pt idx="902">
                  <c:v>1255.25</c:v>
                </c:pt>
                <c:pt idx="903">
                  <c:v>1315.48</c:v>
                </c:pt>
                <c:pt idx="904">
                  <c:v>1315.48</c:v>
                </c:pt>
                <c:pt idx="905">
                  <c:v>1315.48</c:v>
                </c:pt>
                <c:pt idx="906">
                  <c:v>1324.39</c:v>
                </c:pt>
                <c:pt idx="907">
                  <c:v>1312.11</c:v>
                </c:pt>
                <c:pt idx="908">
                  <c:v>1318.51</c:v>
                </c:pt>
                <c:pt idx="909">
                  <c:v>1321.78</c:v>
                </c:pt>
                <c:pt idx="910">
                  <c:v>1341.91</c:v>
                </c:pt>
                <c:pt idx="911">
                  <c:v>1341.91</c:v>
                </c:pt>
                <c:pt idx="912">
                  <c:v>1341.91</c:v>
                </c:pt>
                <c:pt idx="913">
                  <c:v>1350.4</c:v>
                </c:pt>
                <c:pt idx="914">
                  <c:v>1355.69</c:v>
                </c:pt>
                <c:pt idx="915">
                  <c:v>1363.51</c:v>
                </c:pt>
                <c:pt idx="916">
                  <c:v>1360.2</c:v>
                </c:pt>
                <c:pt idx="917">
                  <c:v>1366.4</c:v>
                </c:pt>
                <c:pt idx="918">
                  <c:v>1366.4</c:v>
                </c:pt>
                <c:pt idx="919">
                  <c:v>1366.4</c:v>
                </c:pt>
                <c:pt idx="920">
                  <c:v>1354.85</c:v>
                </c:pt>
                <c:pt idx="921">
                  <c:v>1331.25</c:v>
                </c:pt>
                <c:pt idx="922">
                  <c:v>1342.45</c:v>
                </c:pt>
                <c:pt idx="923">
                  <c:v>1334.7</c:v>
                </c:pt>
                <c:pt idx="924">
                  <c:v>1337.45</c:v>
                </c:pt>
                <c:pt idx="925">
                  <c:v>1337.45</c:v>
                </c:pt>
                <c:pt idx="926">
                  <c:v>1337.45</c:v>
                </c:pt>
                <c:pt idx="927">
                  <c:v>1328.11</c:v>
                </c:pt>
                <c:pt idx="928">
                  <c:v>1331.73</c:v>
                </c:pt>
                <c:pt idx="929">
                  <c:v>1315.51</c:v>
                </c:pt>
                <c:pt idx="930">
                  <c:v>1330.7</c:v>
                </c:pt>
                <c:pt idx="931">
                  <c:v>1322.01</c:v>
                </c:pt>
                <c:pt idx="932">
                  <c:v>1322.01</c:v>
                </c:pt>
                <c:pt idx="933">
                  <c:v>1322.01</c:v>
                </c:pt>
                <c:pt idx="934">
                  <c:v>1315.15</c:v>
                </c:pt>
                <c:pt idx="935">
                  <c:v>1319.84</c:v>
                </c:pt>
                <c:pt idx="936">
                  <c:v>1339.42</c:v>
                </c:pt>
                <c:pt idx="937">
                  <c:v>1335.47</c:v>
                </c:pt>
                <c:pt idx="938">
                  <c:v>1350.59</c:v>
                </c:pt>
                <c:pt idx="939">
                  <c:v>1350.59</c:v>
                </c:pt>
                <c:pt idx="940">
                  <c:v>1350.59</c:v>
                </c:pt>
                <c:pt idx="941">
                  <c:v>1352.85</c:v>
                </c:pt>
                <c:pt idx="942">
                  <c:v>1363.2</c:v>
                </c:pt>
                <c:pt idx="943">
                  <c:v>1357.5</c:v>
                </c:pt>
                <c:pt idx="944">
                  <c:v>1360.8</c:v>
                </c:pt>
                <c:pt idx="945">
                  <c:v>1335.09</c:v>
                </c:pt>
                <c:pt idx="946">
                  <c:v>1335.09</c:v>
                </c:pt>
                <c:pt idx="947">
                  <c:v>1335.09</c:v>
                </c:pt>
                <c:pt idx="948">
                  <c:v>1335.1</c:v>
                </c:pt>
                <c:pt idx="949">
                  <c:v>1340.3100999999999</c:v>
                </c:pt>
                <c:pt idx="950">
                  <c:v>1346.27</c:v>
                </c:pt>
                <c:pt idx="951">
                  <c:v>1338.39</c:v>
                </c:pt>
                <c:pt idx="952">
                  <c:v>1335.71</c:v>
                </c:pt>
                <c:pt idx="953">
                  <c:v>1335.71</c:v>
                </c:pt>
                <c:pt idx="954">
                  <c:v>1335.71</c:v>
                </c:pt>
                <c:pt idx="955">
                  <c:v>1338.91</c:v>
                </c:pt>
                <c:pt idx="956">
                  <c:v>1345.7</c:v>
                </c:pt>
                <c:pt idx="957">
                  <c:v>1348.1801</c:v>
                </c:pt>
                <c:pt idx="958">
                  <c:v>1351.9301</c:v>
                </c:pt>
                <c:pt idx="959">
                  <c:v>1341.22</c:v>
                </c:pt>
                <c:pt idx="960">
                  <c:v>1341.22</c:v>
                </c:pt>
                <c:pt idx="961">
                  <c:v>1341.22</c:v>
                </c:pt>
                <c:pt idx="962">
                  <c:v>1338.27</c:v>
                </c:pt>
                <c:pt idx="963">
                  <c:v>1337.35</c:v>
                </c:pt>
                <c:pt idx="964">
                  <c:v>1323.25</c:v>
                </c:pt>
                <c:pt idx="965">
                  <c:v>1321.2</c:v>
                </c:pt>
                <c:pt idx="966">
                  <c:v>1320.85</c:v>
                </c:pt>
                <c:pt idx="967">
                  <c:v>1320.85</c:v>
                </c:pt>
                <c:pt idx="968">
                  <c:v>1320.85</c:v>
                </c:pt>
                <c:pt idx="969">
                  <c:v>1323.01</c:v>
                </c:pt>
                <c:pt idx="970">
                  <c:v>1310.6500000000001</c:v>
                </c:pt>
                <c:pt idx="971">
                  <c:v>1308.45</c:v>
                </c:pt>
                <c:pt idx="972">
                  <c:v>1313.47</c:v>
                </c:pt>
                <c:pt idx="973">
                  <c:v>1323.67</c:v>
                </c:pt>
                <c:pt idx="974">
                  <c:v>1323.67</c:v>
                </c:pt>
                <c:pt idx="975">
                  <c:v>1323.67</c:v>
                </c:pt>
                <c:pt idx="976">
                  <c:v>1326.33</c:v>
                </c:pt>
                <c:pt idx="977">
                  <c:v>1349.5600999999999</c:v>
                </c:pt>
                <c:pt idx="978">
                  <c:v>1344.88</c:v>
                </c:pt>
                <c:pt idx="979">
                  <c:v>1337.95</c:v>
                </c:pt>
                <c:pt idx="980">
                  <c:v>1327.6899000000001</c:v>
                </c:pt>
                <c:pt idx="981">
                  <c:v>1327.6899000000001</c:v>
                </c:pt>
                <c:pt idx="982">
                  <c:v>1327.6899000000001</c:v>
                </c:pt>
                <c:pt idx="983">
                  <c:v>1327.15</c:v>
                </c:pt>
                <c:pt idx="984">
                  <c:v>1318.61</c:v>
                </c:pt>
                <c:pt idx="985">
                  <c:v>1322.6</c:v>
                </c:pt>
                <c:pt idx="986">
                  <c:v>1313.8</c:v>
                </c:pt>
                <c:pt idx="987">
                  <c:v>1310.0600999999999</c:v>
                </c:pt>
                <c:pt idx="988">
                  <c:v>1310.0600999999999</c:v>
                </c:pt>
                <c:pt idx="989">
                  <c:v>1310.0600999999999</c:v>
                </c:pt>
                <c:pt idx="990">
                  <c:v>1313.22</c:v>
                </c:pt>
                <c:pt idx="991">
                  <c:v>1314.6</c:v>
                </c:pt>
              </c:numCache>
            </c:numRef>
          </c:val>
          <c:extLst xmlns:c16r2="http://schemas.microsoft.com/office/drawing/2015/06/chart">
            <c:ext xmlns:c16="http://schemas.microsoft.com/office/drawing/2014/chart" uri="{C3380CC4-5D6E-409C-BE32-E72D297353CC}">
              <c16:uniqueId val="{00000000-04F2-4330-BA9A-D8DBE1636032}"/>
            </c:ext>
          </c:extLst>
        </c:ser>
        <c:ser>
          <c:idx val="2"/>
          <c:order val="2"/>
          <c:tx>
            <c:strRef>
              <c:f>ЦеныДрагмет_Спреды!$D$1</c:f>
              <c:strCache>
                <c:ptCount val="1"/>
                <c:pt idx="0">
                  <c:v>Платина</c:v>
                </c:pt>
              </c:strCache>
            </c:strRef>
          </c:tx>
          <c:spPr>
            <a:ln w="19050">
              <a:solidFill>
                <a:srgbClr val="233746"/>
              </a:solidFill>
            </a:ln>
            <a:effectLst>
              <a:outerShdw blurRad="50800" dist="38100" dir="2700000" algn="tl" rotWithShape="0">
                <a:prstClr val="black">
                  <a:alpha val="40000"/>
                </a:prstClr>
              </a:outerShdw>
            </a:effectLst>
          </c:spPr>
          <c:marker>
            <c:symbol val="none"/>
          </c:marker>
          <c:cat>
            <c:numRef>
              <c:f>ЦеныДрагмет_Спреды!$A$16690:$A$17794</c:f>
              <c:numCache>
                <c:formatCode>dd/mm/yyyy</c:formatCode>
                <c:ptCount val="1105"/>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42422</c:v>
                </c:pt>
                <c:pt idx="781">
                  <c:v>42423</c:v>
                </c:pt>
                <c:pt idx="782">
                  <c:v>42424</c:v>
                </c:pt>
                <c:pt idx="783">
                  <c:v>42425</c:v>
                </c:pt>
                <c:pt idx="784">
                  <c:v>42426</c:v>
                </c:pt>
                <c:pt idx="785">
                  <c:v>42427</c:v>
                </c:pt>
                <c:pt idx="786">
                  <c:v>42428</c:v>
                </c:pt>
                <c:pt idx="787">
                  <c:v>42429</c:v>
                </c:pt>
                <c:pt idx="788">
                  <c:v>42430</c:v>
                </c:pt>
                <c:pt idx="789">
                  <c:v>42431</c:v>
                </c:pt>
                <c:pt idx="790">
                  <c:v>42432</c:v>
                </c:pt>
                <c:pt idx="791">
                  <c:v>42433</c:v>
                </c:pt>
                <c:pt idx="792">
                  <c:v>42434</c:v>
                </c:pt>
                <c:pt idx="793">
                  <c:v>42435</c:v>
                </c:pt>
                <c:pt idx="794">
                  <c:v>42436</c:v>
                </c:pt>
                <c:pt idx="795">
                  <c:v>42437</c:v>
                </c:pt>
                <c:pt idx="796">
                  <c:v>42438</c:v>
                </c:pt>
                <c:pt idx="797">
                  <c:v>42439</c:v>
                </c:pt>
                <c:pt idx="798">
                  <c:v>42440</c:v>
                </c:pt>
                <c:pt idx="799">
                  <c:v>42441</c:v>
                </c:pt>
                <c:pt idx="800">
                  <c:v>42442</c:v>
                </c:pt>
                <c:pt idx="801">
                  <c:v>42443</c:v>
                </c:pt>
                <c:pt idx="802">
                  <c:v>42444</c:v>
                </c:pt>
                <c:pt idx="803">
                  <c:v>42445</c:v>
                </c:pt>
                <c:pt idx="804">
                  <c:v>42446</c:v>
                </c:pt>
                <c:pt idx="805">
                  <c:v>42447</c:v>
                </c:pt>
                <c:pt idx="806">
                  <c:v>42448</c:v>
                </c:pt>
                <c:pt idx="807">
                  <c:v>42449</c:v>
                </c:pt>
                <c:pt idx="808">
                  <c:v>42450</c:v>
                </c:pt>
                <c:pt idx="809">
                  <c:v>42451</c:v>
                </c:pt>
                <c:pt idx="810">
                  <c:v>42452</c:v>
                </c:pt>
                <c:pt idx="811">
                  <c:v>42453</c:v>
                </c:pt>
                <c:pt idx="812">
                  <c:v>42454</c:v>
                </c:pt>
                <c:pt idx="813">
                  <c:v>42455</c:v>
                </c:pt>
                <c:pt idx="814">
                  <c:v>42456</c:v>
                </c:pt>
                <c:pt idx="815">
                  <c:v>42457</c:v>
                </c:pt>
                <c:pt idx="816">
                  <c:v>42458</c:v>
                </c:pt>
                <c:pt idx="817">
                  <c:v>42459</c:v>
                </c:pt>
                <c:pt idx="818">
                  <c:v>42460</c:v>
                </c:pt>
                <c:pt idx="819">
                  <c:v>42461</c:v>
                </c:pt>
                <c:pt idx="820">
                  <c:v>42462</c:v>
                </c:pt>
                <c:pt idx="821">
                  <c:v>42463</c:v>
                </c:pt>
                <c:pt idx="822">
                  <c:v>42464</c:v>
                </c:pt>
                <c:pt idx="823">
                  <c:v>42465</c:v>
                </c:pt>
                <c:pt idx="824">
                  <c:v>42466</c:v>
                </c:pt>
                <c:pt idx="825">
                  <c:v>42467</c:v>
                </c:pt>
                <c:pt idx="826">
                  <c:v>42468</c:v>
                </c:pt>
                <c:pt idx="827">
                  <c:v>42469</c:v>
                </c:pt>
                <c:pt idx="828">
                  <c:v>42470</c:v>
                </c:pt>
                <c:pt idx="829">
                  <c:v>42471</c:v>
                </c:pt>
                <c:pt idx="830">
                  <c:v>42472</c:v>
                </c:pt>
                <c:pt idx="831">
                  <c:v>42473</c:v>
                </c:pt>
                <c:pt idx="832">
                  <c:v>42474</c:v>
                </c:pt>
                <c:pt idx="833">
                  <c:v>42475</c:v>
                </c:pt>
                <c:pt idx="834">
                  <c:v>42476</c:v>
                </c:pt>
                <c:pt idx="835">
                  <c:v>42477</c:v>
                </c:pt>
                <c:pt idx="836">
                  <c:v>42478</c:v>
                </c:pt>
                <c:pt idx="837">
                  <c:v>42479</c:v>
                </c:pt>
                <c:pt idx="838">
                  <c:v>42480</c:v>
                </c:pt>
                <c:pt idx="839">
                  <c:v>42481</c:v>
                </c:pt>
                <c:pt idx="840">
                  <c:v>42482</c:v>
                </c:pt>
                <c:pt idx="841">
                  <c:v>42483</c:v>
                </c:pt>
                <c:pt idx="842">
                  <c:v>42484</c:v>
                </c:pt>
                <c:pt idx="843">
                  <c:v>42485</c:v>
                </c:pt>
                <c:pt idx="844">
                  <c:v>42486</c:v>
                </c:pt>
                <c:pt idx="845">
                  <c:v>42487</c:v>
                </c:pt>
                <c:pt idx="846">
                  <c:v>42488</c:v>
                </c:pt>
                <c:pt idx="847">
                  <c:v>42489</c:v>
                </c:pt>
                <c:pt idx="848">
                  <c:v>42490</c:v>
                </c:pt>
                <c:pt idx="849">
                  <c:v>42491</c:v>
                </c:pt>
                <c:pt idx="850">
                  <c:v>42492</c:v>
                </c:pt>
                <c:pt idx="851">
                  <c:v>42493</c:v>
                </c:pt>
                <c:pt idx="852">
                  <c:v>42494</c:v>
                </c:pt>
                <c:pt idx="853">
                  <c:v>42495</c:v>
                </c:pt>
                <c:pt idx="854">
                  <c:v>42496</c:v>
                </c:pt>
                <c:pt idx="855">
                  <c:v>42497</c:v>
                </c:pt>
                <c:pt idx="856">
                  <c:v>42498</c:v>
                </c:pt>
                <c:pt idx="857">
                  <c:v>42499</c:v>
                </c:pt>
                <c:pt idx="858">
                  <c:v>42500</c:v>
                </c:pt>
                <c:pt idx="859">
                  <c:v>42501</c:v>
                </c:pt>
                <c:pt idx="860">
                  <c:v>42502</c:v>
                </c:pt>
                <c:pt idx="861">
                  <c:v>42503</c:v>
                </c:pt>
                <c:pt idx="862">
                  <c:v>42504</c:v>
                </c:pt>
                <c:pt idx="863">
                  <c:v>42505</c:v>
                </c:pt>
                <c:pt idx="864">
                  <c:v>42506</c:v>
                </c:pt>
                <c:pt idx="865">
                  <c:v>42507</c:v>
                </c:pt>
                <c:pt idx="866">
                  <c:v>42508</c:v>
                </c:pt>
                <c:pt idx="867">
                  <c:v>42509</c:v>
                </c:pt>
                <c:pt idx="868">
                  <c:v>42510</c:v>
                </c:pt>
                <c:pt idx="869">
                  <c:v>42511</c:v>
                </c:pt>
                <c:pt idx="870">
                  <c:v>42512</c:v>
                </c:pt>
                <c:pt idx="871">
                  <c:v>42513</c:v>
                </c:pt>
                <c:pt idx="872">
                  <c:v>42514</c:v>
                </c:pt>
                <c:pt idx="873">
                  <c:v>42515</c:v>
                </c:pt>
                <c:pt idx="874">
                  <c:v>42516</c:v>
                </c:pt>
                <c:pt idx="875">
                  <c:v>42517</c:v>
                </c:pt>
                <c:pt idx="876">
                  <c:v>42518</c:v>
                </c:pt>
                <c:pt idx="877">
                  <c:v>42519</c:v>
                </c:pt>
                <c:pt idx="878">
                  <c:v>42520</c:v>
                </c:pt>
                <c:pt idx="879">
                  <c:v>42521</c:v>
                </c:pt>
                <c:pt idx="880">
                  <c:v>42522</c:v>
                </c:pt>
                <c:pt idx="881">
                  <c:v>42523</c:v>
                </c:pt>
                <c:pt idx="882">
                  <c:v>42524</c:v>
                </c:pt>
                <c:pt idx="883">
                  <c:v>42525</c:v>
                </c:pt>
                <c:pt idx="884">
                  <c:v>42526</c:v>
                </c:pt>
                <c:pt idx="885">
                  <c:v>42527</c:v>
                </c:pt>
                <c:pt idx="886">
                  <c:v>42528</c:v>
                </c:pt>
                <c:pt idx="887">
                  <c:v>42529</c:v>
                </c:pt>
                <c:pt idx="888">
                  <c:v>42530</c:v>
                </c:pt>
                <c:pt idx="889">
                  <c:v>42531</c:v>
                </c:pt>
                <c:pt idx="890">
                  <c:v>42532</c:v>
                </c:pt>
                <c:pt idx="891">
                  <c:v>42533</c:v>
                </c:pt>
                <c:pt idx="892">
                  <c:v>42534</c:v>
                </c:pt>
                <c:pt idx="893">
                  <c:v>42535</c:v>
                </c:pt>
                <c:pt idx="894">
                  <c:v>42536</c:v>
                </c:pt>
                <c:pt idx="895">
                  <c:v>42537</c:v>
                </c:pt>
                <c:pt idx="896">
                  <c:v>42538</c:v>
                </c:pt>
                <c:pt idx="897">
                  <c:v>42539</c:v>
                </c:pt>
                <c:pt idx="898">
                  <c:v>42540</c:v>
                </c:pt>
                <c:pt idx="899">
                  <c:v>42541</c:v>
                </c:pt>
                <c:pt idx="900">
                  <c:v>42542</c:v>
                </c:pt>
                <c:pt idx="901">
                  <c:v>42543</c:v>
                </c:pt>
                <c:pt idx="902">
                  <c:v>42544</c:v>
                </c:pt>
                <c:pt idx="903">
                  <c:v>42545</c:v>
                </c:pt>
                <c:pt idx="904">
                  <c:v>42546</c:v>
                </c:pt>
                <c:pt idx="905">
                  <c:v>42547</c:v>
                </c:pt>
                <c:pt idx="906">
                  <c:v>42548</c:v>
                </c:pt>
                <c:pt idx="907">
                  <c:v>42549</c:v>
                </c:pt>
                <c:pt idx="908">
                  <c:v>42550</c:v>
                </c:pt>
                <c:pt idx="909">
                  <c:v>42551</c:v>
                </c:pt>
                <c:pt idx="910">
                  <c:v>42552</c:v>
                </c:pt>
                <c:pt idx="911">
                  <c:v>42553</c:v>
                </c:pt>
                <c:pt idx="912">
                  <c:v>42554</c:v>
                </c:pt>
                <c:pt idx="913">
                  <c:v>42555</c:v>
                </c:pt>
                <c:pt idx="914">
                  <c:v>42556</c:v>
                </c:pt>
                <c:pt idx="915">
                  <c:v>42557</c:v>
                </c:pt>
                <c:pt idx="916">
                  <c:v>42558</c:v>
                </c:pt>
                <c:pt idx="917">
                  <c:v>42559</c:v>
                </c:pt>
                <c:pt idx="918">
                  <c:v>42560</c:v>
                </c:pt>
                <c:pt idx="919">
                  <c:v>42561</c:v>
                </c:pt>
                <c:pt idx="920">
                  <c:v>42562</c:v>
                </c:pt>
                <c:pt idx="921">
                  <c:v>42563</c:v>
                </c:pt>
                <c:pt idx="922">
                  <c:v>42564</c:v>
                </c:pt>
                <c:pt idx="923">
                  <c:v>42565</c:v>
                </c:pt>
                <c:pt idx="924">
                  <c:v>42566</c:v>
                </c:pt>
                <c:pt idx="925">
                  <c:v>42567</c:v>
                </c:pt>
                <c:pt idx="926">
                  <c:v>42568</c:v>
                </c:pt>
                <c:pt idx="927">
                  <c:v>42569</c:v>
                </c:pt>
                <c:pt idx="928">
                  <c:v>42570</c:v>
                </c:pt>
                <c:pt idx="929">
                  <c:v>42571</c:v>
                </c:pt>
                <c:pt idx="930">
                  <c:v>42572</c:v>
                </c:pt>
                <c:pt idx="931">
                  <c:v>42573</c:v>
                </c:pt>
                <c:pt idx="932">
                  <c:v>42574</c:v>
                </c:pt>
                <c:pt idx="933">
                  <c:v>42575</c:v>
                </c:pt>
                <c:pt idx="934">
                  <c:v>42576</c:v>
                </c:pt>
                <c:pt idx="935">
                  <c:v>42577</c:v>
                </c:pt>
                <c:pt idx="936">
                  <c:v>42578</c:v>
                </c:pt>
                <c:pt idx="937">
                  <c:v>42579</c:v>
                </c:pt>
                <c:pt idx="938">
                  <c:v>42580</c:v>
                </c:pt>
                <c:pt idx="939">
                  <c:v>42581</c:v>
                </c:pt>
                <c:pt idx="940">
                  <c:v>42582</c:v>
                </c:pt>
                <c:pt idx="941">
                  <c:v>42583</c:v>
                </c:pt>
                <c:pt idx="942">
                  <c:v>42584</c:v>
                </c:pt>
                <c:pt idx="943">
                  <c:v>42585</c:v>
                </c:pt>
                <c:pt idx="944">
                  <c:v>42586</c:v>
                </c:pt>
                <c:pt idx="945">
                  <c:v>42587</c:v>
                </c:pt>
                <c:pt idx="946">
                  <c:v>42588</c:v>
                </c:pt>
                <c:pt idx="947">
                  <c:v>42589</c:v>
                </c:pt>
                <c:pt idx="948">
                  <c:v>42590</c:v>
                </c:pt>
                <c:pt idx="949">
                  <c:v>42591</c:v>
                </c:pt>
                <c:pt idx="950">
                  <c:v>42592</c:v>
                </c:pt>
                <c:pt idx="951">
                  <c:v>42593</c:v>
                </c:pt>
                <c:pt idx="952">
                  <c:v>42594</c:v>
                </c:pt>
                <c:pt idx="953">
                  <c:v>42595</c:v>
                </c:pt>
                <c:pt idx="954">
                  <c:v>42596</c:v>
                </c:pt>
                <c:pt idx="955">
                  <c:v>42597</c:v>
                </c:pt>
                <c:pt idx="956">
                  <c:v>42598</c:v>
                </c:pt>
                <c:pt idx="957">
                  <c:v>42599</c:v>
                </c:pt>
                <c:pt idx="958">
                  <c:v>42600</c:v>
                </c:pt>
                <c:pt idx="959">
                  <c:v>42601</c:v>
                </c:pt>
                <c:pt idx="960">
                  <c:v>42602</c:v>
                </c:pt>
                <c:pt idx="961">
                  <c:v>42603</c:v>
                </c:pt>
                <c:pt idx="962">
                  <c:v>42604</c:v>
                </c:pt>
                <c:pt idx="963">
                  <c:v>42605</c:v>
                </c:pt>
                <c:pt idx="964">
                  <c:v>42606</c:v>
                </c:pt>
                <c:pt idx="965">
                  <c:v>42607</c:v>
                </c:pt>
                <c:pt idx="966">
                  <c:v>42608</c:v>
                </c:pt>
                <c:pt idx="967">
                  <c:v>42609</c:v>
                </c:pt>
                <c:pt idx="968">
                  <c:v>42610</c:v>
                </c:pt>
                <c:pt idx="969">
                  <c:v>42611</c:v>
                </c:pt>
                <c:pt idx="970">
                  <c:v>42612</c:v>
                </c:pt>
                <c:pt idx="971">
                  <c:v>42613</c:v>
                </c:pt>
                <c:pt idx="972">
                  <c:v>42614</c:v>
                </c:pt>
                <c:pt idx="973">
                  <c:v>42615</c:v>
                </c:pt>
                <c:pt idx="974">
                  <c:v>42616</c:v>
                </c:pt>
                <c:pt idx="975">
                  <c:v>42617</c:v>
                </c:pt>
                <c:pt idx="976">
                  <c:v>42618</c:v>
                </c:pt>
                <c:pt idx="977">
                  <c:v>42619</c:v>
                </c:pt>
                <c:pt idx="978">
                  <c:v>42620</c:v>
                </c:pt>
                <c:pt idx="979">
                  <c:v>42621</c:v>
                </c:pt>
                <c:pt idx="980">
                  <c:v>42622</c:v>
                </c:pt>
                <c:pt idx="981">
                  <c:v>42623</c:v>
                </c:pt>
                <c:pt idx="982">
                  <c:v>42624</c:v>
                </c:pt>
                <c:pt idx="983">
                  <c:v>42625</c:v>
                </c:pt>
                <c:pt idx="984">
                  <c:v>42626</c:v>
                </c:pt>
                <c:pt idx="985">
                  <c:v>42627</c:v>
                </c:pt>
                <c:pt idx="986">
                  <c:v>42628</c:v>
                </c:pt>
                <c:pt idx="987">
                  <c:v>42629</c:v>
                </c:pt>
                <c:pt idx="988">
                  <c:v>42630</c:v>
                </c:pt>
                <c:pt idx="989">
                  <c:v>42631</c:v>
                </c:pt>
                <c:pt idx="990">
                  <c:v>42632</c:v>
                </c:pt>
                <c:pt idx="991">
                  <c:v>42633</c:v>
                </c:pt>
                <c:pt idx="992">
                  <c:v>42634</c:v>
                </c:pt>
                <c:pt idx="993">
                  <c:v>42635</c:v>
                </c:pt>
                <c:pt idx="994">
                  <c:v>42636</c:v>
                </c:pt>
                <c:pt idx="995">
                  <c:v>42637</c:v>
                </c:pt>
                <c:pt idx="996">
                  <c:v>42638</c:v>
                </c:pt>
                <c:pt idx="997">
                  <c:v>42639</c:v>
                </c:pt>
                <c:pt idx="998">
                  <c:v>42640</c:v>
                </c:pt>
                <c:pt idx="999">
                  <c:v>42641</c:v>
                </c:pt>
                <c:pt idx="1000">
                  <c:v>42642</c:v>
                </c:pt>
                <c:pt idx="1001">
                  <c:v>42643</c:v>
                </c:pt>
                <c:pt idx="1002">
                  <c:v>42644</c:v>
                </c:pt>
                <c:pt idx="1003">
                  <c:v>42645</c:v>
                </c:pt>
                <c:pt idx="1004">
                  <c:v>42646</c:v>
                </c:pt>
                <c:pt idx="1005">
                  <c:v>42647</c:v>
                </c:pt>
                <c:pt idx="1006">
                  <c:v>42648</c:v>
                </c:pt>
                <c:pt idx="1007">
                  <c:v>42649</c:v>
                </c:pt>
                <c:pt idx="1008">
                  <c:v>42650</c:v>
                </c:pt>
                <c:pt idx="1009">
                  <c:v>42651</c:v>
                </c:pt>
                <c:pt idx="1010">
                  <c:v>42652</c:v>
                </c:pt>
                <c:pt idx="1011">
                  <c:v>42653</c:v>
                </c:pt>
                <c:pt idx="1012">
                  <c:v>42654</c:v>
                </c:pt>
                <c:pt idx="1013">
                  <c:v>42655</c:v>
                </c:pt>
                <c:pt idx="1014">
                  <c:v>42656</c:v>
                </c:pt>
                <c:pt idx="1015">
                  <c:v>42657</c:v>
                </c:pt>
                <c:pt idx="1016">
                  <c:v>42658</c:v>
                </c:pt>
                <c:pt idx="1017">
                  <c:v>42659</c:v>
                </c:pt>
                <c:pt idx="1018">
                  <c:v>42660</c:v>
                </c:pt>
                <c:pt idx="1019">
                  <c:v>42661</c:v>
                </c:pt>
                <c:pt idx="1020">
                  <c:v>42662</c:v>
                </c:pt>
                <c:pt idx="1021">
                  <c:v>42663</c:v>
                </c:pt>
                <c:pt idx="1022">
                  <c:v>42664</c:v>
                </c:pt>
                <c:pt idx="1023">
                  <c:v>42665</c:v>
                </c:pt>
                <c:pt idx="1024">
                  <c:v>42666</c:v>
                </c:pt>
                <c:pt idx="1025">
                  <c:v>42667</c:v>
                </c:pt>
                <c:pt idx="1026">
                  <c:v>42668</c:v>
                </c:pt>
                <c:pt idx="1027">
                  <c:v>42669</c:v>
                </c:pt>
                <c:pt idx="1028">
                  <c:v>42670</c:v>
                </c:pt>
                <c:pt idx="1029">
                  <c:v>42671</c:v>
                </c:pt>
                <c:pt idx="1030">
                  <c:v>42672</c:v>
                </c:pt>
                <c:pt idx="1031">
                  <c:v>42673</c:v>
                </c:pt>
                <c:pt idx="1032">
                  <c:v>42674</c:v>
                </c:pt>
                <c:pt idx="1033">
                  <c:v>42675</c:v>
                </c:pt>
                <c:pt idx="1034">
                  <c:v>42676</c:v>
                </c:pt>
                <c:pt idx="1035">
                  <c:v>42677</c:v>
                </c:pt>
                <c:pt idx="1036">
                  <c:v>42678</c:v>
                </c:pt>
                <c:pt idx="1037">
                  <c:v>42679</c:v>
                </c:pt>
                <c:pt idx="1038">
                  <c:v>42680</c:v>
                </c:pt>
                <c:pt idx="1039">
                  <c:v>42681</c:v>
                </c:pt>
                <c:pt idx="1040">
                  <c:v>42682</c:v>
                </c:pt>
                <c:pt idx="1041">
                  <c:v>42683</c:v>
                </c:pt>
                <c:pt idx="1042">
                  <c:v>42684</c:v>
                </c:pt>
                <c:pt idx="1043">
                  <c:v>42685</c:v>
                </c:pt>
                <c:pt idx="1044">
                  <c:v>42686</c:v>
                </c:pt>
                <c:pt idx="1045">
                  <c:v>42687</c:v>
                </c:pt>
                <c:pt idx="1046">
                  <c:v>42688</c:v>
                </c:pt>
                <c:pt idx="1047">
                  <c:v>42689</c:v>
                </c:pt>
                <c:pt idx="1048">
                  <c:v>42690</c:v>
                </c:pt>
                <c:pt idx="1049">
                  <c:v>42691</c:v>
                </c:pt>
                <c:pt idx="1050">
                  <c:v>42692</c:v>
                </c:pt>
                <c:pt idx="1051">
                  <c:v>42693</c:v>
                </c:pt>
                <c:pt idx="1052">
                  <c:v>42694</c:v>
                </c:pt>
                <c:pt idx="1053">
                  <c:v>42695</c:v>
                </c:pt>
                <c:pt idx="1054">
                  <c:v>42696</c:v>
                </c:pt>
                <c:pt idx="1055">
                  <c:v>42697</c:v>
                </c:pt>
                <c:pt idx="1056">
                  <c:v>42698</c:v>
                </c:pt>
                <c:pt idx="1057">
                  <c:v>42699</c:v>
                </c:pt>
                <c:pt idx="1058">
                  <c:v>42700</c:v>
                </c:pt>
                <c:pt idx="1059">
                  <c:v>42701</c:v>
                </c:pt>
                <c:pt idx="1060">
                  <c:v>42702</c:v>
                </c:pt>
                <c:pt idx="1061">
                  <c:v>42703</c:v>
                </c:pt>
                <c:pt idx="1062">
                  <c:v>42704</c:v>
                </c:pt>
                <c:pt idx="1063">
                  <c:v>42705</c:v>
                </c:pt>
                <c:pt idx="1064">
                  <c:v>42706</c:v>
                </c:pt>
                <c:pt idx="1065">
                  <c:v>42707</c:v>
                </c:pt>
                <c:pt idx="1066">
                  <c:v>42708</c:v>
                </c:pt>
                <c:pt idx="1067">
                  <c:v>42709</c:v>
                </c:pt>
                <c:pt idx="1068">
                  <c:v>42710</c:v>
                </c:pt>
                <c:pt idx="1069">
                  <c:v>42711</c:v>
                </c:pt>
                <c:pt idx="1070">
                  <c:v>42712</c:v>
                </c:pt>
                <c:pt idx="1071">
                  <c:v>42713</c:v>
                </c:pt>
                <c:pt idx="1072">
                  <c:v>42714</c:v>
                </c:pt>
                <c:pt idx="1073">
                  <c:v>42715</c:v>
                </c:pt>
                <c:pt idx="1074">
                  <c:v>42716</c:v>
                </c:pt>
                <c:pt idx="1075">
                  <c:v>42717</c:v>
                </c:pt>
                <c:pt idx="1076">
                  <c:v>42718</c:v>
                </c:pt>
                <c:pt idx="1077">
                  <c:v>42719</c:v>
                </c:pt>
                <c:pt idx="1078">
                  <c:v>42720</c:v>
                </c:pt>
                <c:pt idx="1079">
                  <c:v>42721</c:v>
                </c:pt>
                <c:pt idx="1080">
                  <c:v>42722</c:v>
                </c:pt>
                <c:pt idx="1081">
                  <c:v>42723</c:v>
                </c:pt>
                <c:pt idx="1082">
                  <c:v>42724</c:v>
                </c:pt>
                <c:pt idx="1083">
                  <c:v>42725</c:v>
                </c:pt>
                <c:pt idx="1084">
                  <c:v>42726</c:v>
                </c:pt>
                <c:pt idx="1085">
                  <c:v>42727</c:v>
                </c:pt>
                <c:pt idx="1086">
                  <c:v>42728</c:v>
                </c:pt>
                <c:pt idx="1087">
                  <c:v>42729</c:v>
                </c:pt>
                <c:pt idx="1088">
                  <c:v>42730</c:v>
                </c:pt>
                <c:pt idx="1089">
                  <c:v>42731</c:v>
                </c:pt>
                <c:pt idx="1090">
                  <c:v>42732</c:v>
                </c:pt>
                <c:pt idx="1091">
                  <c:v>42733</c:v>
                </c:pt>
                <c:pt idx="1092">
                  <c:v>42734</c:v>
                </c:pt>
                <c:pt idx="1093">
                  <c:v>42735</c:v>
                </c:pt>
                <c:pt idx="1094">
                  <c:v>42736</c:v>
                </c:pt>
                <c:pt idx="1095">
                  <c:v>42737</c:v>
                </c:pt>
                <c:pt idx="1096">
                  <c:v>42738</c:v>
                </c:pt>
                <c:pt idx="1097">
                  <c:v>42739</c:v>
                </c:pt>
                <c:pt idx="1098">
                  <c:v>42740</c:v>
                </c:pt>
                <c:pt idx="1099">
                  <c:v>42741</c:v>
                </c:pt>
                <c:pt idx="1100">
                  <c:v>42742</c:v>
                </c:pt>
                <c:pt idx="1101">
                  <c:v>42743</c:v>
                </c:pt>
                <c:pt idx="1102">
                  <c:v>42744</c:v>
                </c:pt>
                <c:pt idx="1103">
                  <c:v>42745</c:v>
                </c:pt>
                <c:pt idx="1104">
                  <c:v>42746</c:v>
                </c:pt>
              </c:numCache>
            </c:numRef>
          </c:cat>
          <c:val>
            <c:numRef>
              <c:f>ЦеныДрагмет_Спреды!$D$16690:$D$17794</c:f>
              <c:numCache>
                <c:formatCode>General</c:formatCode>
                <c:ptCount val="1105"/>
                <c:pt idx="0">
                  <c:v>1370.5</c:v>
                </c:pt>
                <c:pt idx="1">
                  <c:v>1400.5</c:v>
                </c:pt>
                <c:pt idx="2">
                  <c:v>1404.91</c:v>
                </c:pt>
                <c:pt idx="3">
                  <c:v>1404.91</c:v>
                </c:pt>
                <c:pt idx="4">
                  <c:v>1404.91</c:v>
                </c:pt>
                <c:pt idx="5">
                  <c:v>1412.75</c:v>
                </c:pt>
                <c:pt idx="6">
                  <c:v>1410.75</c:v>
                </c:pt>
                <c:pt idx="7">
                  <c:v>1413.5</c:v>
                </c:pt>
                <c:pt idx="8">
                  <c:v>1413.25</c:v>
                </c:pt>
                <c:pt idx="9">
                  <c:v>1433.5</c:v>
                </c:pt>
                <c:pt idx="10">
                  <c:v>1433.5</c:v>
                </c:pt>
                <c:pt idx="11">
                  <c:v>1433.5</c:v>
                </c:pt>
                <c:pt idx="12">
                  <c:v>1439.99</c:v>
                </c:pt>
                <c:pt idx="13">
                  <c:v>1426.25</c:v>
                </c:pt>
                <c:pt idx="14">
                  <c:v>1423.7</c:v>
                </c:pt>
                <c:pt idx="15">
                  <c:v>1425.25</c:v>
                </c:pt>
                <c:pt idx="16">
                  <c:v>1450.61</c:v>
                </c:pt>
                <c:pt idx="17">
                  <c:v>1450.61</c:v>
                </c:pt>
                <c:pt idx="18">
                  <c:v>1450.61</c:v>
                </c:pt>
                <c:pt idx="19">
                  <c:v>1461.9</c:v>
                </c:pt>
                <c:pt idx="20">
                  <c:v>1448.75</c:v>
                </c:pt>
                <c:pt idx="21">
                  <c:v>1452.25</c:v>
                </c:pt>
                <c:pt idx="22">
                  <c:v>1452</c:v>
                </c:pt>
                <c:pt idx="23">
                  <c:v>1423.25</c:v>
                </c:pt>
                <c:pt idx="24">
                  <c:v>1423.25</c:v>
                </c:pt>
                <c:pt idx="25">
                  <c:v>1423.25</c:v>
                </c:pt>
                <c:pt idx="26" formatCode="0.0">
                  <c:v>1407</c:v>
                </c:pt>
                <c:pt idx="27">
                  <c:v>1405</c:v>
                </c:pt>
                <c:pt idx="28">
                  <c:v>1408</c:v>
                </c:pt>
                <c:pt idx="29">
                  <c:v>1377.75</c:v>
                </c:pt>
                <c:pt idx="30">
                  <c:v>1374.75</c:v>
                </c:pt>
                <c:pt idx="31">
                  <c:v>1374.75</c:v>
                </c:pt>
                <c:pt idx="32">
                  <c:v>1374.75</c:v>
                </c:pt>
                <c:pt idx="33">
                  <c:v>1379.25</c:v>
                </c:pt>
                <c:pt idx="34">
                  <c:v>1371.25</c:v>
                </c:pt>
                <c:pt idx="35">
                  <c:v>1375.75</c:v>
                </c:pt>
                <c:pt idx="36">
                  <c:v>1371.25</c:v>
                </c:pt>
                <c:pt idx="37">
                  <c:v>1379.25</c:v>
                </c:pt>
                <c:pt idx="38">
                  <c:v>1379.25</c:v>
                </c:pt>
                <c:pt idx="39">
                  <c:v>1379.25</c:v>
                </c:pt>
                <c:pt idx="40">
                  <c:v>1381.25</c:v>
                </c:pt>
                <c:pt idx="41">
                  <c:v>1380.9</c:v>
                </c:pt>
                <c:pt idx="42">
                  <c:v>1402</c:v>
                </c:pt>
                <c:pt idx="43">
                  <c:v>1411.75</c:v>
                </c:pt>
                <c:pt idx="44">
                  <c:v>1424.25</c:v>
                </c:pt>
                <c:pt idx="45">
                  <c:v>1424.25</c:v>
                </c:pt>
                <c:pt idx="46">
                  <c:v>1424.25</c:v>
                </c:pt>
                <c:pt idx="47">
                  <c:v>1424.5</c:v>
                </c:pt>
                <c:pt idx="48">
                  <c:v>1419.75</c:v>
                </c:pt>
                <c:pt idx="49">
                  <c:v>1413.25</c:v>
                </c:pt>
                <c:pt idx="50">
                  <c:v>1410.2</c:v>
                </c:pt>
                <c:pt idx="51">
                  <c:v>1420.2</c:v>
                </c:pt>
                <c:pt idx="52">
                  <c:v>1420.2</c:v>
                </c:pt>
                <c:pt idx="53">
                  <c:v>1420.2</c:v>
                </c:pt>
                <c:pt idx="54">
                  <c:v>1431.4</c:v>
                </c:pt>
                <c:pt idx="55">
                  <c:v>1432.9</c:v>
                </c:pt>
                <c:pt idx="56">
                  <c:v>1425.99</c:v>
                </c:pt>
                <c:pt idx="57">
                  <c:v>1447.07</c:v>
                </c:pt>
                <c:pt idx="58">
                  <c:v>1440.5</c:v>
                </c:pt>
                <c:pt idx="59">
                  <c:v>1440.5</c:v>
                </c:pt>
                <c:pt idx="60">
                  <c:v>1440.5</c:v>
                </c:pt>
                <c:pt idx="61">
                  <c:v>1454.5</c:v>
                </c:pt>
                <c:pt idx="62">
                  <c:v>1455.6</c:v>
                </c:pt>
                <c:pt idx="63">
                  <c:v>1474.24</c:v>
                </c:pt>
                <c:pt idx="64">
                  <c:v>1477.6</c:v>
                </c:pt>
                <c:pt idx="65">
                  <c:v>1477.75</c:v>
                </c:pt>
                <c:pt idx="66">
                  <c:v>1477.75</c:v>
                </c:pt>
                <c:pt idx="67">
                  <c:v>1477.75</c:v>
                </c:pt>
                <c:pt idx="68">
                  <c:v>1473.5</c:v>
                </c:pt>
                <c:pt idx="69">
                  <c:v>1457.8</c:v>
                </c:pt>
                <c:pt idx="70">
                  <c:v>1465.8</c:v>
                </c:pt>
                <c:pt idx="71">
                  <c:v>1471.5</c:v>
                </c:pt>
                <c:pt idx="72">
                  <c:v>1461.8</c:v>
                </c:pt>
                <c:pt idx="73">
                  <c:v>1461.8</c:v>
                </c:pt>
                <c:pt idx="74">
                  <c:v>1461.8</c:v>
                </c:pt>
                <c:pt idx="75">
                  <c:v>1459</c:v>
                </c:pt>
                <c:pt idx="76">
                  <c:v>1450.5</c:v>
                </c:pt>
                <c:pt idx="77">
                  <c:v>1439.6</c:v>
                </c:pt>
                <c:pt idx="78">
                  <c:v>1426</c:v>
                </c:pt>
                <c:pt idx="79">
                  <c:v>1431.25</c:v>
                </c:pt>
                <c:pt idx="80">
                  <c:v>1431.25</c:v>
                </c:pt>
                <c:pt idx="81">
                  <c:v>1431.25</c:v>
                </c:pt>
                <c:pt idx="82">
                  <c:v>1422.5</c:v>
                </c:pt>
                <c:pt idx="83">
                  <c:v>1412.4</c:v>
                </c:pt>
                <c:pt idx="84">
                  <c:v>1401.5</c:v>
                </c:pt>
                <c:pt idx="85">
                  <c:v>1391.8</c:v>
                </c:pt>
                <c:pt idx="86">
                  <c:v>1403.5</c:v>
                </c:pt>
                <c:pt idx="87">
                  <c:v>1403.5</c:v>
                </c:pt>
                <c:pt idx="88">
                  <c:v>1403.5</c:v>
                </c:pt>
                <c:pt idx="89">
                  <c:v>1409.2</c:v>
                </c:pt>
                <c:pt idx="90">
                  <c:v>1415.9</c:v>
                </c:pt>
                <c:pt idx="91">
                  <c:v>1432</c:v>
                </c:pt>
                <c:pt idx="92">
                  <c:v>1435.8</c:v>
                </c:pt>
                <c:pt idx="93">
                  <c:v>1443.5</c:v>
                </c:pt>
                <c:pt idx="94">
                  <c:v>1443.5</c:v>
                </c:pt>
                <c:pt idx="95">
                  <c:v>1443.5</c:v>
                </c:pt>
                <c:pt idx="96">
                  <c:v>1421</c:v>
                </c:pt>
                <c:pt idx="97">
                  <c:v>1433.8</c:v>
                </c:pt>
                <c:pt idx="98">
                  <c:v>1434.9</c:v>
                </c:pt>
                <c:pt idx="99">
                  <c:v>1449.4</c:v>
                </c:pt>
                <c:pt idx="100">
                  <c:v>1450.1</c:v>
                </c:pt>
                <c:pt idx="101">
                  <c:v>1450.1</c:v>
                </c:pt>
                <c:pt idx="102">
                  <c:v>1450.1</c:v>
                </c:pt>
                <c:pt idx="103">
                  <c:v>1459.9</c:v>
                </c:pt>
                <c:pt idx="104">
                  <c:v>1434.9</c:v>
                </c:pt>
                <c:pt idx="105">
                  <c:v>1432.05</c:v>
                </c:pt>
                <c:pt idx="106">
                  <c:v>1404.8</c:v>
                </c:pt>
                <c:pt idx="107">
                  <c:v>1404.8</c:v>
                </c:pt>
                <c:pt idx="108">
                  <c:v>1404.8</c:v>
                </c:pt>
                <c:pt idx="109">
                  <c:v>1404.8</c:v>
                </c:pt>
                <c:pt idx="110">
                  <c:v>1393.1</c:v>
                </c:pt>
                <c:pt idx="111">
                  <c:v>1392.3</c:v>
                </c:pt>
                <c:pt idx="112">
                  <c:v>1396.6</c:v>
                </c:pt>
                <c:pt idx="113">
                  <c:v>1406.15</c:v>
                </c:pt>
                <c:pt idx="114">
                  <c:v>1415.2</c:v>
                </c:pt>
                <c:pt idx="115">
                  <c:v>1415.2</c:v>
                </c:pt>
                <c:pt idx="116">
                  <c:v>1415.2</c:v>
                </c:pt>
                <c:pt idx="117">
                  <c:v>1417</c:v>
                </c:pt>
                <c:pt idx="118">
                  <c:v>1425.3</c:v>
                </c:pt>
                <c:pt idx="119">
                  <c:v>1422</c:v>
                </c:pt>
                <c:pt idx="120">
                  <c:v>1417.6</c:v>
                </c:pt>
                <c:pt idx="121">
                  <c:v>1431.5</c:v>
                </c:pt>
                <c:pt idx="122">
                  <c:v>1431.5</c:v>
                </c:pt>
                <c:pt idx="123">
                  <c:v>1431.5</c:v>
                </c:pt>
                <c:pt idx="124">
                  <c:v>1444.25</c:v>
                </c:pt>
                <c:pt idx="125">
                  <c:v>1452.2</c:v>
                </c:pt>
                <c:pt idx="126">
                  <c:v>1428.6</c:v>
                </c:pt>
                <c:pt idx="127">
                  <c:v>1432.4</c:v>
                </c:pt>
                <c:pt idx="128">
                  <c:v>1421.8</c:v>
                </c:pt>
                <c:pt idx="129">
                  <c:v>1421.8</c:v>
                </c:pt>
                <c:pt idx="130">
                  <c:v>1421.8</c:v>
                </c:pt>
                <c:pt idx="131">
                  <c:v>1432.05</c:v>
                </c:pt>
                <c:pt idx="132">
                  <c:v>1447.1</c:v>
                </c:pt>
                <c:pt idx="133">
                  <c:v>1474.5</c:v>
                </c:pt>
                <c:pt idx="134">
                  <c:v>1463</c:v>
                </c:pt>
                <c:pt idx="135">
                  <c:v>1457.3</c:v>
                </c:pt>
                <c:pt idx="136">
                  <c:v>1457.3</c:v>
                </c:pt>
                <c:pt idx="137">
                  <c:v>1457.3</c:v>
                </c:pt>
                <c:pt idx="138">
                  <c:v>1464</c:v>
                </c:pt>
                <c:pt idx="139">
                  <c:v>1461.1</c:v>
                </c:pt>
                <c:pt idx="140">
                  <c:v>1465</c:v>
                </c:pt>
                <c:pt idx="141">
                  <c:v>1485</c:v>
                </c:pt>
                <c:pt idx="142">
                  <c:v>1465.8</c:v>
                </c:pt>
                <c:pt idx="143">
                  <c:v>1465.8</c:v>
                </c:pt>
                <c:pt idx="144">
                  <c:v>1465.8</c:v>
                </c:pt>
                <c:pt idx="145">
                  <c:v>1471.5</c:v>
                </c:pt>
                <c:pt idx="146">
                  <c:v>1457</c:v>
                </c:pt>
                <c:pt idx="147">
                  <c:v>1448.2</c:v>
                </c:pt>
                <c:pt idx="148">
                  <c:v>1452.6</c:v>
                </c:pt>
                <c:pt idx="149">
                  <c:v>1444.7</c:v>
                </c:pt>
                <c:pt idx="150">
                  <c:v>1444.7</c:v>
                </c:pt>
                <c:pt idx="151">
                  <c:v>1444.7</c:v>
                </c:pt>
                <c:pt idx="152">
                  <c:v>1429.45</c:v>
                </c:pt>
                <c:pt idx="153">
                  <c:v>1422.7</c:v>
                </c:pt>
                <c:pt idx="154">
                  <c:v>1431.2</c:v>
                </c:pt>
                <c:pt idx="155">
                  <c:v>1437.2</c:v>
                </c:pt>
                <c:pt idx="156">
                  <c:v>1443.1</c:v>
                </c:pt>
                <c:pt idx="157">
                  <c:v>1443.1</c:v>
                </c:pt>
                <c:pt idx="158">
                  <c:v>1443.1</c:v>
                </c:pt>
                <c:pt idx="159">
                  <c:v>1443.9</c:v>
                </c:pt>
                <c:pt idx="160">
                  <c:v>1473.4</c:v>
                </c:pt>
                <c:pt idx="161">
                  <c:v>1476.35</c:v>
                </c:pt>
                <c:pt idx="162">
                  <c:v>1434.5</c:v>
                </c:pt>
                <c:pt idx="163">
                  <c:v>1424.3</c:v>
                </c:pt>
                <c:pt idx="164">
                  <c:v>1424.3</c:v>
                </c:pt>
                <c:pt idx="165">
                  <c:v>1424.3</c:v>
                </c:pt>
                <c:pt idx="166">
                  <c:v>1429.5</c:v>
                </c:pt>
                <c:pt idx="167">
                  <c:v>1432.5</c:v>
                </c:pt>
                <c:pt idx="168">
                  <c:v>1443.9</c:v>
                </c:pt>
                <c:pt idx="169">
                  <c:v>1466.95</c:v>
                </c:pt>
                <c:pt idx="170">
                  <c:v>1453.75</c:v>
                </c:pt>
                <c:pt idx="171">
                  <c:v>1453.75</c:v>
                </c:pt>
                <c:pt idx="172">
                  <c:v>1453.75</c:v>
                </c:pt>
                <c:pt idx="173">
                  <c:v>1451</c:v>
                </c:pt>
                <c:pt idx="174">
                  <c:v>1463.8</c:v>
                </c:pt>
                <c:pt idx="175">
                  <c:v>1464.4</c:v>
                </c:pt>
                <c:pt idx="176">
                  <c:v>1462.8</c:v>
                </c:pt>
                <c:pt idx="177">
                  <c:v>1472.2</c:v>
                </c:pt>
                <c:pt idx="178">
                  <c:v>1472.2</c:v>
                </c:pt>
                <c:pt idx="179">
                  <c:v>1472.2</c:v>
                </c:pt>
                <c:pt idx="180">
                  <c:v>1480.65</c:v>
                </c:pt>
                <c:pt idx="181">
                  <c:v>1502.9</c:v>
                </c:pt>
                <c:pt idx="182">
                  <c:v>1501.5</c:v>
                </c:pt>
                <c:pt idx="183">
                  <c:v>1494</c:v>
                </c:pt>
                <c:pt idx="184">
                  <c:v>1489</c:v>
                </c:pt>
                <c:pt idx="185">
                  <c:v>1489</c:v>
                </c:pt>
                <c:pt idx="186">
                  <c:v>1489</c:v>
                </c:pt>
                <c:pt idx="187">
                  <c:v>1491</c:v>
                </c:pt>
                <c:pt idx="188">
                  <c:v>1486.9</c:v>
                </c:pt>
                <c:pt idx="189">
                  <c:v>1496.7</c:v>
                </c:pt>
                <c:pt idx="190">
                  <c:v>1508.5</c:v>
                </c:pt>
                <c:pt idx="191">
                  <c:v>1506.8</c:v>
                </c:pt>
                <c:pt idx="192">
                  <c:v>1506.8</c:v>
                </c:pt>
                <c:pt idx="193">
                  <c:v>1506.8</c:v>
                </c:pt>
                <c:pt idx="194">
                  <c:v>1487.15</c:v>
                </c:pt>
                <c:pt idx="195">
                  <c:v>1476.25</c:v>
                </c:pt>
                <c:pt idx="196">
                  <c:v>1477.9</c:v>
                </c:pt>
                <c:pt idx="197">
                  <c:v>1492.7</c:v>
                </c:pt>
                <c:pt idx="198">
                  <c:v>1481.8</c:v>
                </c:pt>
                <c:pt idx="199">
                  <c:v>1481.8</c:v>
                </c:pt>
                <c:pt idx="200">
                  <c:v>1481.8</c:v>
                </c:pt>
                <c:pt idx="201">
                  <c:v>1481.8</c:v>
                </c:pt>
                <c:pt idx="202">
                  <c:v>1479.8</c:v>
                </c:pt>
                <c:pt idx="203">
                  <c:v>1477.5</c:v>
                </c:pt>
                <c:pt idx="204">
                  <c:v>1462.5</c:v>
                </c:pt>
                <c:pt idx="205">
                  <c:v>1469.9</c:v>
                </c:pt>
                <c:pt idx="206">
                  <c:v>1469.9</c:v>
                </c:pt>
                <c:pt idx="207">
                  <c:v>1469.9</c:v>
                </c:pt>
                <c:pt idx="208">
                  <c:v>1479.7</c:v>
                </c:pt>
                <c:pt idx="209">
                  <c:v>1472.5</c:v>
                </c:pt>
                <c:pt idx="210">
                  <c:v>1472.9</c:v>
                </c:pt>
                <c:pt idx="211">
                  <c:v>1454.4</c:v>
                </c:pt>
                <c:pt idx="212">
                  <c:v>1454.8</c:v>
                </c:pt>
                <c:pt idx="213">
                  <c:v>1454.8</c:v>
                </c:pt>
                <c:pt idx="214">
                  <c:v>1454.8</c:v>
                </c:pt>
                <c:pt idx="215">
                  <c:v>1452.5</c:v>
                </c:pt>
                <c:pt idx="216">
                  <c:v>1448</c:v>
                </c:pt>
                <c:pt idx="217">
                  <c:v>1454</c:v>
                </c:pt>
                <c:pt idx="218">
                  <c:v>1471.6</c:v>
                </c:pt>
                <c:pt idx="219">
                  <c:v>1472.4</c:v>
                </c:pt>
                <c:pt idx="220">
                  <c:v>1472.4</c:v>
                </c:pt>
                <c:pt idx="221">
                  <c:v>1472.4</c:v>
                </c:pt>
                <c:pt idx="222">
                  <c:v>1465.5</c:v>
                </c:pt>
                <c:pt idx="223">
                  <c:v>1461.7</c:v>
                </c:pt>
                <c:pt idx="224">
                  <c:v>1459.9</c:v>
                </c:pt>
                <c:pt idx="225">
                  <c:v>1457.3</c:v>
                </c:pt>
                <c:pt idx="226">
                  <c:v>1452</c:v>
                </c:pt>
                <c:pt idx="227">
                  <c:v>1452</c:v>
                </c:pt>
                <c:pt idx="228">
                  <c:v>1452</c:v>
                </c:pt>
                <c:pt idx="229">
                  <c:v>1439.5</c:v>
                </c:pt>
                <c:pt idx="230">
                  <c:v>1432</c:v>
                </c:pt>
                <c:pt idx="231">
                  <c:v>1422.5</c:v>
                </c:pt>
                <c:pt idx="232">
                  <c:v>1412.4</c:v>
                </c:pt>
                <c:pt idx="233">
                  <c:v>1416.93</c:v>
                </c:pt>
                <c:pt idx="234">
                  <c:v>1416.93</c:v>
                </c:pt>
                <c:pt idx="235">
                  <c:v>1416.93</c:v>
                </c:pt>
                <c:pt idx="236">
                  <c:v>1411.1</c:v>
                </c:pt>
                <c:pt idx="237">
                  <c:v>1410.6</c:v>
                </c:pt>
                <c:pt idx="238">
                  <c:v>1410.5</c:v>
                </c:pt>
                <c:pt idx="239">
                  <c:v>1420</c:v>
                </c:pt>
                <c:pt idx="240">
                  <c:v>1419.5</c:v>
                </c:pt>
                <c:pt idx="241">
                  <c:v>1419.5</c:v>
                </c:pt>
                <c:pt idx="242">
                  <c:v>1419.5</c:v>
                </c:pt>
                <c:pt idx="243">
                  <c:v>1416.7</c:v>
                </c:pt>
                <c:pt idx="244">
                  <c:v>1401.8</c:v>
                </c:pt>
                <c:pt idx="245">
                  <c:v>1401.6</c:v>
                </c:pt>
                <c:pt idx="246">
                  <c:v>1404</c:v>
                </c:pt>
                <c:pt idx="247">
                  <c:v>1400.5</c:v>
                </c:pt>
                <c:pt idx="248">
                  <c:v>1400.5</c:v>
                </c:pt>
                <c:pt idx="249">
                  <c:v>1400.5</c:v>
                </c:pt>
                <c:pt idx="250">
                  <c:v>1391.4</c:v>
                </c:pt>
                <c:pt idx="251">
                  <c:v>1379.5</c:v>
                </c:pt>
                <c:pt idx="252">
                  <c:v>1378.75</c:v>
                </c:pt>
                <c:pt idx="253">
                  <c:v>1364.3</c:v>
                </c:pt>
                <c:pt idx="254">
                  <c:v>1360.3</c:v>
                </c:pt>
                <c:pt idx="255">
                  <c:v>1360.3</c:v>
                </c:pt>
                <c:pt idx="256">
                  <c:v>1360.3</c:v>
                </c:pt>
                <c:pt idx="257">
                  <c:v>1360.3</c:v>
                </c:pt>
                <c:pt idx="258">
                  <c:v>1360.2</c:v>
                </c:pt>
                <c:pt idx="259">
                  <c:v>1343.4</c:v>
                </c:pt>
                <c:pt idx="260">
                  <c:v>1343.4</c:v>
                </c:pt>
                <c:pt idx="261">
                  <c:v>1333.25</c:v>
                </c:pt>
                <c:pt idx="262">
                  <c:v>1333.25</c:v>
                </c:pt>
                <c:pt idx="263">
                  <c:v>1333.25</c:v>
                </c:pt>
                <c:pt idx="264">
                  <c:v>1318.7</c:v>
                </c:pt>
                <c:pt idx="265">
                  <c:v>1324.4</c:v>
                </c:pt>
                <c:pt idx="266">
                  <c:v>1313.9</c:v>
                </c:pt>
                <c:pt idx="267">
                  <c:v>1305.75</c:v>
                </c:pt>
                <c:pt idx="268">
                  <c:v>1297</c:v>
                </c:pt>
                <c:pt idx="269">
                  <c:v>1297</c:v>
                </c:pt>
                <c:pt idx="270">
                  <c:v>1297</c:v>
                </c:pt>
                <c:pt idx="271">
                  <c:v>1300.2</c:v>
                </c:pt>
                <c:pt idx="272">
                  <c:v>1293.0999999999999</c:v>
                </c:pt>
                <c:pt idx="273">
                  <c:v>1274.3</c:v>
                </c:pt>
                <c:pt idx="274">
                  <c:v>1259.5999999999999</c:v>
                </c:pt>
                <c:pt idx="275">
                  <c:v>1215.8</c:v>
                </c:pt>
                <c:pt idx="276">
                  <c:v>1215.8</c:v>
                </c:pt>
                <c:pt idx="277">
                  <c:v>1215.8</c:v>
                </c:pt>
                <c:pt idx="278">
                  <c:v>1239.5</c:v>
                </c:pt>
                <c:pt idx="279">
                  <c:v>1251.5999999999999</c:v>
                </c:pt>
                <c:pt idx="280">
                  <c:v>1273.7</c:v>
                </c:pt>
                <c:pt idx="281">
                  <c:v>1263.5999999999999</c:v>
                </c:pt>
                <c:pt idx="282">
                  <c:v>1250.5</c:v>
                </c:pt>
                <c:pt idx="283">
                  <c:v>1250.5</c:v>
                </c:pt>
                <c:pt idx="284">
                  <c:v>1250.5</c:v>
                </c:pt>
                <c:pt idx="285">
                  <c:v>1259.8</c:v>
                </c:pt>
                <c:pt idx="286">
                  <c:v>1259.3</c:v>
                </c:pt>
                <c:pt idx="287">
                  <c:v>1254.3</c:v>
                </c:pt>
                <c:pt idx="288">
                  <c:v>1237.4000000000001</c:v>
                </c:pt>
                <c:pt idx="289">
                  <c:v>1253.3</c:v>
                </c:pt>
                <c:pt idx="290">
                  <c:v>1253.3</c:v>
                </c:pt>
                <c:pt idx="291">
                  <c:v>1253.3</c:v>
                </c:pt>
                <c:pt idx="292">
                  <c:v>1258.8</c:v>
                </c:pt>
                <c:pt idx="293">
                  <c:v>1273</c:v>
                </c:pt>
                <c:pt idx="294">
                  <c:v>1258</c:v>
                </c:pt>
                <c:pt idx="295">
                  <c:v>1248.5999999999999</c:v>
                </c:pt>
                <c:pt idx="296">
                  <c:v>1240.3</c:v>
                </c:pt>
                <c:pt idx="297">
                  <c:v>1240.3</c:v>
                </c:pt>
                <c:pt idx="298">
                  <c:v>1240.3</c:v>
                </c:pt>
                <c:pt idx="299">
                  <c:v>1248</c:v>
                </c:pt>
                <c:pt idx="300">
                  <c:v>1262.2</c:v>
                </c:pt>
                <c:pt idx="301">
                  <c:v>1253.8</c:v>
                </c:pt>
                <c:pt idx="302">
                  <c:v>1237.7</c:v>
                </c:pt>
                <c:pt idx="303">
                  <c:v>1228.5</c:v>
                </c:pt>
                <c:pt idx="304">
                  <c:v>1228.5</c:v>
                </c:pt>
                <c:pt idx="305">
                  <c:v>1228.5</c:v>
                </c:pt>
                <c:pt idx="306">
                  <c:v>1233.5</c:v>
                </c:pt>
                <c:pt idx="307">
                  <c:v>1216.2</c:v>
                </c:pt>
                <c:pt idx="308">
                  <c:v>1203.75</c:v>
                </c:pt>
                <c:pt idx="309">
                  <c:v>1187.3</c:v>
                </c:pt>
                <c:pt idx="310">
                  <c:v>1212.44</c:v>
                </c:pt>
                <c:pt idx="311">
                  <c:v>1212.44</c:v>
                </c:pt>
                <c:pt idx="312">
                  <c:v>1212.44</c:v>
                </c:pt>
                <c:pt idx="313">
                  <c:v>1192</c:v>
                </c:pt>
                <c:pt idx="314">
                  <c:v>1202.8</c:v>
                </c:pt>
                <c:pt idx="315">
                  <c:v>1197.5</c:v>
                </c:pt>
                <c:pt idx="316">
                  <c:v>1191.71</c:v>
                </c:pt>
                <c:pt idx="317">
                  <c:v>1211.1500000000001</c:v>
                </c:pt>
                <c:pt idx="318">
                  <c:v>1211.1500000000001</c:v>
                </c:pt>
                <c:pt idx="319">
                  <c:v>1211.1500000000001</c:v>
                </c:pt>
                <c:pt idx="320">
                  <c:v>1193.9000000000001</c:v>
                </c:pt>
                <c:pt idx="321">
                  <c:v>1201.25</c:v>
                </c:pt>
                <c:pt idx="322">
                  <c:v>1183.5</c:v>
                </c:pt>
                <c:pt idx="323">
                  <c:v>1208.99</c:v>
                </c:pt>
                <c:pt idx="324">
                  <c:v>1213.0999999999999</c:v>
                </c:pt>
                <c:pt idx="325">
                  <c:v>1213.0999999999999</c:v>
                </c:pt>
                <c:pt idx="326">
                  <c:v>1213.0999999999999</c:v>
                </c:pt>
                <c:pt idx="327">
                  <c:v>1198.0999999999999</c:v>
                </c:pt>
                <c:pt idx="328">
                  <c:v>1216.5</c:v>
                </c:pt>
                <c:pt idx="329">
                  <c:v>1223.05</c:v>
                </c:pt>
                <c:pt idx="330">
                  <c:v>1212</c:v>
                </c:pt>
                <c:pt idx="331">
                  <c:v>1196.5</c:v>
                </c:pt>
                <c:pt idx="332">
                  <c:v>1196.5</c:v>
                </c:pt>
                <c:pt idx="333">
                  <c:v>1196.5</c:v>
                </c:pt>
                <c:pt idx="334">
                  <c:v>1237.5999999999999</c:v>
                </c:pt>
                <c:pt idx="335">
                  <c:v>1211.5</c:v>
                </c:pt>
                <c:pt idx="336">
                  <c:v>1217.9000000000001</c:v>
                </c:pt>
                <c:pt idx="337">
                  <c:v>1229.9000000000001</c:v>
                </c:pt>
                <c:pt idx="338">
                  <c:v>1214.8</c:v>
                </c:pt>
                <c:pt idx="339">
                  <c:v>1214.8</c:v>
                </c:pt>
                <c:pt idx="340">
                  <c:v>1214.8</c:v>
                </c:pt>
                <c:pt idx="341">
                  <c:v>1232</c:v>
                </c:pt>
                <c:pt idx="342">
                  <c:v>1245.3</c:v>
                </c:pt>
                <c:pt idx="343">
                  <c:v>1234.0999999999999</c:v>
                </c:pt>
                <c:pt idx="344">
                  <c:v>1238.3</c:v>
                </c:pt>
                <c:pt idx="345">
                  <c:v>1224.5</c:v>
                </c:pt>
                <c:pt idx="346">
                  <c:v>1224.5</c:v>
                </c:pt>
                <c:pt idx="347">
                  <c:v>1224.5</c:v>
                </c:pt>
                <c:pt idx="348">
                  <c:v>1204.5</c:v>
                </c:pt>
                <c:pt idx="349">
                  <c:v>1188.9000000000001</c:v>
                </c:pt>
                <c:pt idx="350">
                  <c:v>1186.5</c:v>
                </c:pt>
                <c:pt idx="351">
                  <c:v>1194.5999999999999</c:v>
                </c:pt>
                <c:pt idx="352">
                  <c:v>1193.98</c:v>
                </c:pt>
                <c:pt idx="353">
                  <c:v>1193.98</c:v>
                </c:pt>
                <c:pt idx="354">
                  <c:v>1193.98</c:v>
                </c:pt>
                <c:pt idx="355">
                  <c:v>1177.74</c:v>
                </c:pt>
                <c:pt idx="356">
                  <c:v>1185.8</c:v>
                </c:pt>
                <c:pt idx="357">
                  <c:v>1182.5999999999999</c:v>
                </c:pt>
                <c:pt idx="358">
                  <c:v>1187.2</c:v>
                </c:pt>
                <c:pt idx="359">
                  <c:v>1211.25</c:v>
                </c:pt>
                <c:pt idx="360">
                  <c:v>1211.25</c:v>
                </c:pt>
                <c:pt idx="361">
                  <c:v>1211.25</c:v>
                </c:pt>
                <c:pt idx="362">
                  <c:v>1192.7</c:v>
                </c:pt>
                <c:pt idx="363">
                  <c:v>1213.25</c:v>
                </c:pt>
                <c:pt idx="364">
                  <c:v>1199.2</c:v>
                </c:pt>
                <c:pt idx="365">
                  <c:v>1202.5</c:v>
                </c:pt>
                <c:pt idx="366">
                  <c:v>1199.71</c:v>
                </c:pt>
                <c:pt idx="367">
                  <c:v>1199.71</c:v>
                </c:pt>
                <c:pt idx="368">
                  <c:v>1199.71</c:v>
                </c:pt>
                <c:pt idx="369">
                  <c:v>1205.0999999999999</c:v>
                </c:pt>
                <c:pt idx="370">
                  <c:v>1213.4000000000001</c:v>
                </c:pt>
                <c:pt idx="371">
                  <c:v>1213.5</c:v>
                </c:pt>
                <c:pt idx="372">
                  <c:v>1214.49</c:v>
                </c:pt>
                <c:pt idx="373">
                  <c:v>1224.5999999999999</c:v>
                </c:pt>
                <c:pt idx="374">
                  <c:v>1224.5999999999999</c:v>
                </c:pt>
                <c:pt idx="375">
                  <c:v>1224.5999999999999</c:v>
                </c:pt>
                <c:pt idx="376">
                  <c:v>1237.74</c:v>
                </c:pt>
                <c:pt idx="377">
                  <c:v>1235</c:v>
                </c:pt>
                <c:pt idx="378">
                  <c:v>1229</c:v>
                </c:pt>
                <c:pt idx="379">
                  <c:v>1253.99</c:v>
                </c:pt>
                <c:pt idx="380">
                  <c:v>1263.74</c:v>
                </c:pt>
                <c:pt idx="381">
                  <c:v>1263.74</c:v>
                </c:pt>
                <c:pt idx="382">
                  <c:v>1263.74</c:v>
                </c:pt>
                <c:pt idx="383">
                  <c:v>1257.8</c:v>
                </c:pt>
                <c:pt idx="384">
                  <c:v>1274.4000000000001</c:v>
                </c:pt>
                <c:pt idx="385">
                  <c:v>1268.5</c:v>
                </c:pt>
                <c:pt idx="386">
                  <c:v>1277.8</c:v>
                </c:pt>
                <c:pt idx="387">
                  <c:v>1261</c:v>
                </c:pt>
                <c:pt idx="388">
                  <c:v>1261</c:v>
                </c:pt>
                <c:pt idx="389">
                  <c:v>1261</c:v>
                </c:pt>
                <c:pt idx="390">
                  <c:v>1247.5</c:v>
                </c:pt>
                <c:pt idx="391">
                  <c:v>1258.75</c:v>
                </c:pt>
                <c:pt idx="392">
                  <c:v>1253</c:v>
                </c:pt>
                <c:pt idx="393">
                  <c:v>1220.05</c:v>
                </c:pt>
                <c:pt idx="394">
                  <c:v>1235.25</c:v>
                </c:pt>
                <c:pt idx="395">
                  <c:v>1235.25</c:v>
                </c:pt>
                <c:pt idx="396">
                  <c:v>1235.25</c:v>
                </c:pt>
                <c:pt idx="397">
                  <c:v>1223</c:v>
                </c:pt>
                <c:pt idx="398">
                  <c:v>1230</c:v>
                </c:pt>
                <c:pt idx="399">
                  <c:v>1236</c:v>
                </c:pt>
                <c:pt idx="400">
                  <c:v>1251.05</c:v>
                </c:pt>
                <c:pt idx="401">
                  <c:v>1220.3499999999999</c:v>
                </c:pt>
                <c:pt idx="402">
                  <c:v>1220.3499999999999</c:v>
                </c:pt>
                <c:pt idx="403">
                  <c:v>1220.3499999999999</c:v>
                </c:pt>
                <c:pt idx="404">
                  <c:v>1213</c:v>
                </c:pt>
                <c:pt idx="405">
                  <c:v>1205.25</c:v>
                </c:pt>
                <c:pt idx="406">
                  <c:v>1190.5999999999999</c:v>
                </c:pt>
                <c:pt idx="407">
                  <c:v>1194.1500000000001</c:v>
                </c:pt>
                <c:pt idx="408">
                  <c:v>1203.98</c:v>
                </c:pt>
                <c:pt idx="409">
                  <c:v>1203.98</c:v>
                </c:pt>
                <c:pt idx="410">
                  <c:v>1203.98</c:v>
                </c:pt>
                <c:pt idx="411">
                  <c:v>1201</c:v>
                </c:pt>
                <c:pt idx="412">
                  <c:v>1171.25</c:v>
                </c:pt>
                <c:pt idx="413">
                  <c:v>1169.98</c:v>
                </c:pt>
                <c:pt idx="414">
                  <c:v>1165.95</c:v>
                </c:pt>
                <c:pt idx="415">
                  <c:v>1161.98</c:v>
                </c:pt>
                <c:pt idx="416">
                  <c:v>1161.98</c:v>
                </c:pt>
                <c:pt idx="417">
                  <c:v>1161.98</c:v>
                </c:pt>
                <c:pt idx="418">
                  <c:v>1161.05</c:v>
                </c:pt>
                <c:pt idx="419">
                  <c:v>1158.5</c:v>
                </c:pt>
                <c:pt idx="420">
                  <c:v>1167.98</c:v>
                </c:pt>
                <c:pt idx="421">
                  <c:v>1172.9000000000001</c:v>
                </c:pt>
                <c:pt idx="422">
                  <c:v>1183.75</c:v>
                </c:pt>
                <c:pt idx="423">
                  <c:v>1183.75</c:v>
                </c:pt>
                <c:pt idx="424">
                  <c:v>1183.75</c:v>
                </c:pt>
                <c:pt idx="425">
                  <c:v>1184.5</c:v>
                </c:pt>
                <c:pt idx="426">
                  <c:v>1181.74</c:v>
                </c:pt>
                <c:pt idx="427">
                  <c:v>1176.95</c:v>
                </c:pt>
                <c:pt idx="428">
                  <c:v>1174.5</c:v>
                </c:pt>
                <c:pt idx="429">
                  <c:v>1160.1500000000001</c:v>
                </c:pt>
                <c:pt idx="430">
                  <c:v>1160.1500000000001</c:v>
                </c:pt>
                <c:pt idx="431">
                  <c:v>1160.1500000000001</c:v>
                </c:pt>
                <c:pt idx="432">
                  <c:v>1143.25</c:v>
                </c:pt>
                <c:pt idx="433">
                  <c:v>1127.9000000000001</c:v>
                </c:pt>
                <c:pt idx="434">
                  <c:v>1116.4000000000001</c:v>
                </c:pt>
                <c:pt idx="435">
                  <c:v>1111.3399999999999</c:v>
                </c:pt>
                <c:pt idx="436">
                  <c:v>1112.5</c:v>
                </c:pt>
                <c:pt idx="437">
                  <c:v>1112.5</c:v>
                </c:pt>
                <c:pt idx="438">
                  <c:v>1112.5</c:v>
                </c:pt>
                <c:pt idx="439">
                  <c:v>1144</c:v>
                </c:pt>
                <c:pt idx="440">
                  <c:v>1092.83</c:v>
                </c:pt>
                <c:pt idx="441">
                  <c:v>1113.8399999999999</c:v>
                </c:pt>
                <c:pt idx="442">
                  <c:v>1123.4000000000001</c:v>
                </c:pt>
                <c:pt idx="443">
                  <c:v>1134</c:v>
                </c:pt>
                <c:pt idx="444">
                  <c:v>1134</c:v>
                </c:pt>
                <c:pt idx="445">
                  <c:v>1134</c:v>
                </c:pt>
                <c:pt idx="446">
                  <c:v>1144</c:v>
                </c:pt>
                <c:pt idx="447">
                  <c:v>1136.9000000000001</c:v>
                </c:pt>
                <c:pt idx="448">
                  <c:v>1146.4000000000001</c:v>
                </c:pt>
                <c:pt idx="449">
                  <c:v>1153.4000000000001</c:v>
                </c:pt>
                <c:pt idx="450">
                  <c:v>1135.5</c:v>
                </c:pt>
                <c:pt idx="451">
                  <c:v>1135.5</c:v>
                </c:pt>
                <c:pt idx="452">
                  <c:v>1135.5</c:v>
                </c:pt>
                <c:pt idx="453">
                  <c:v>1115.55</c:v>
                </c:pt>
                <c:pt idx="454">
                  <c:v>1138.8499999999999</c:v>
                </c:pt>
                <c:pt idx="455">
                  <c:v>1158</c:v>
                </c:pt>
                <c:pt idx="456">
                  <c:v>1149.5</c:v>
                </c:pt>
                <c:pt idx="457">
                  <c:v>1155</c:v>
                </c:pt>
                <c:pt idx="458">
                  <c:v>1155</c:v>
                </c:pt>
                <c:pt idx="459">
                  <c:v>1155</c:v>
                </c:pt>
                <c:pt idx="460">
                  <c:v>1174</c:v>
                </c:pt>
                <c:pt idx="461">
                  <c:v>1170.98</c:v>
                </c:pt>
                <c:pt idx="462">
                  <c:v>1163.98</c:v>
                </c:pt>
                <c:pt idx="463">
                  <c:v>1154.5</c:v>
                </c:pt>
                <c:pt idx="464">
                  <c:v>1169.75</c:v>
                </c:pt>
                <c:pt idx="465">
                  <c:v>1169.75</c:v>
                </c:pt>
                <c:pt idx="466">
                  <c:v>1169.75</c:v>
                </c:pt>
                <c:pt idx="467">
                  <c:v>1149.25</c:v>
                </c:pt>
                <c:pt idx="468">
                  <c:v>1150.8499999999999</c:v>
                </c:pt>
                <c:pt idx="469">
                  <c:v>1157</c:v>
                </c:pt>
                <c:pt idx="470">
                  <c:v>1156.3499999999999</c:v>
                </c:pt>
                <c:pt idx="471">
                  <c:v>1164.55</c:v>
                </c:pt>
                <c:pt idx="472">
                  <c:v>1164.55</c:v>
                </c:pt>
                <c:pt idx="473">
                  <c:v>1164.55</c:v>
                </c:pt>
                <c:pt idx="474">
                  <c:v>1144.5</c:v>
                </c:pt>
                <c:pt idx="475">
                  <c:v>1147.5</c:v>
                </c:pt>
                <c:pt idx="476">
                  <c:v>1129.3499999999999</c:v>
                </c:pt>
                <c:pt idx="477">
                  <c:v>1132.3499999999999</c:v>
                </c:pt>
                <c:pt idx="478">
                  <c:v>1122.3</c:v>
                </c:pt>
                <c:pt idx="479">
                  <c:v>1122.3</c:v>
                </c:pt>
                <c:pt idx="480">
                  <c:v>1122.3</c:v>
                </c:pt>
                <c:pt idx="481">
                  <c:v>1148</c:v>
                </c:pt>
                <c:pt idx="482">
                  <c:v>1153.05</c:v>
                </c:pt>
                <c:pt idx="483">
                  <c:v>1152</c:v>
                </c:pt>
                <c:pt idx="484">
                  <c:v>1135.5</c:v>
                </c:pt>
                <c:pt idx="485">
                  <c:v>1126.5</c:v>
                </c:pt>
                <c:pt idx="486">
                  <c:v>1126.5</c:v>
                </c:pt>
                <c:pt idx="487">
                  <c:v>1126.5</c:v>
                </c:pt>
                <c:pt idx="488">
                  <c:v>1145</c:v>
                </c:pt>
                <c:pt idx="489">
                  <c:v>1142.5</c:v>
                </c:pt>
                <c:pt idx="490">
                  <c:v>1142</c:v>
                </c:pt>
                <c:pt idx="491">
                  <c:v>1128.5</c:v>
                </c:pt>
                <c:pt idx="492">
                  <c:v>1139.75</c:v>
                </c:pt>
                <c:pt idx="493">
                  <c:v>1139.75</c:v>
                </c:pt>
                <c:pt idx="494">
                  <c:v>1139.75</c:v>
                </c:pt>
                <c:pt idx="495">
                  <c:v>1121.71</c:v>
                </c:pt>
                <c:pt idx="496">
                  <c:v>1132</c:v>
                </c:pt>
                <c:pt idx="497">
                  <c:v>1148</c:v>
                </c:pt>
                <c:pt idx="498">
                  <c:v>1158.55</c:v>
                </c:pt>
                <c:pt idx="499">
                  <c:v>1162.78</c:v>
                </c:pt>
                <c:pt idx="500">
                  <c:v>1162.78</c:v>
                </c:pt>
                <c:pt idx="501">
                  <c:v>1162.78</c:v>
                </c:pt>
                <c:pt idx="502">
                  <c:v>1169.5</c:v>
                </c:pt>
                <c:pt idx="503">
                  <c:v>1153.45</c:v>
                </c:pt>
                <c:pt idx="504">
                  <c:v>1154.5</c:v>
                </c:pt>
                <c:pt idx="505">
                  <c:v>1152</c:v>
                </c:pt>
                <c:pt idx="506">
                  <c:v>1145.8499999999999</c:v>
                </c:pt>
                <c:pt idx="507">
                  <c:v>1145.8499999999999</c:v>
                </c:pt>
                <c:pt idx="508">
                  <c:v>1145.8499999999999</c:v>
                </c:pt>
                <c:pt idx="509">
                  <c:v>1147.5</c:v>
                </c:pt>
                <c:pt idx="510">
                  <c:v>1123</c:v>
                </c:pt>
                <c:pt idx="511">
                  <c:v>1116.98</c:v>
                </c:pt>
                <c:pt idx="512">
                  <c:v>1113.5</c:v>
                </c:pt>
                <c:pt idx="513">
                  <c:v>1108</c:v>
                </c:pt>
                <c:pt idx="514">
                  <c:v>1108</c:v>
                </c:pt>
                <c:pt idx="515">
                  <c:v>1108</c:v>
                </c:pt>
                <c:pt idx="516">
                  <c:v>1099.5</c:v>
                </c:pt>
                <c:pt idx="517">
                  <c:v>1108.25</c:v>
                </c:pt>
                <c:pt idx="518">
                  <c:v>1104.25</c:v>
                </c:pt>
                <c:pt idx="519">
                  <c:v>1095.25</c:v>
                </c:pt>
                <c:pt idx="520">
                  <c:v>1091.5</c:v>
                </c:pt>
                <c:pt idx="521">
                  <c:v>1091.5</c:v>
                </c:pt>
                <c:pt idx="522">
                  <c:v>1091.5</c:v>
                </c:pt>
                <c:pt idx="523">
                  <c:v>1110.5</c:v>
                </c:pt>
                <c:pt idx="524">
                  <c:v>1102.5</c:v>
                </c:pt>
                <c:pt idx="525">
                  <c:v>1110.45</c:v>
                </c:pt>
                <c:pt idx="526">
                  <c:v>1105.5</c:v>
                </c:pt>
                <c:pt idx="527">
                  <c:v>1094.6500000000001</c:v>
                </c:pt>
                <c:pt idx="528">
                  <c:v>1094.6500000000001</c:v>
                </c:pt>
                <c:pt idx="529">
                  <c:v>1094.6500000000001</c:v>
                </c:pt>
                <c:pt idx="530">
                  <c:v>1086.8</c:v>
                </c:pt>
                <c:pt idx="531">
                  <c:v>1078.25</c:v>
                </c:pt>
                <c:pt idx="532">
                  <c:v>1079</c:v>
                </c:pt>
                <c:pt idx="533">
                  <c:v>1081</c:v>
                </c:pt>
                <c:pt idx="534">
                  <c:v>1083</c:v>
                </c:pt>
                <c:pt idx="535">
                  <c:v>1083</c:v>
                </c:pt>
                <c:pt idx="536">
                  <c:v>1083</c:v>
                </c:pt>
                <c:pt idx="537">
                  <c:v>1057</c:v>
                </c:pt>
                <c:pt idx="538">
                  <c:v>1064.95</c:v>
                </c:pt>
                <c:pt idx="539">
                  <c:v>1071</c:v>
                </c:pt>
                <c:pt idx="540">
                  <c:v>1080.8499999999999</c:v>
                </c:pt>
                <c:pt idx="541">
                  <c:v>1074.95</c:v>
                </c:pt>
                <c:pt idx="542">
                  <c:v>1074.95</c:v>
                </c:pt>
                <c:pt idx="543">
                  <c:v>1074.95</c:v>
                </c:pt>
                <c:pt idx="544">
                  <c:v>1077.45</c:v>
                </c:pt>
                <c:pt idx="545">
                  <c:v>1075.5</c:v>
                </c:pt>
                <c:pt idx="546">
                  <c:v>1080</c:v>
                </c:pt>
                <c:pt idx="547">
                  <c:v>1080.95</c:v>
                </c:pt>
                <c:pt idx="548">
                  <c:v>1079.8499999999999</c:v>
                </c:pt>
                <c:pt idx="549">
                  <c:v>1079.8499999999999</c:v>
                </c:pt>
                <c:pt idx="550">
                  <c:v>1079.8499999999999</c:v>
                </c:pt>
                <c:pt idx="551">
                  <c:v>1061.5</c:v>
                </c:pt>
                <c:pt idx="552">
                  <c:v>1036.25</c:v>
                </c:pt>
                <c:pt idx="553">
                  <c:v>1029.5</c:v>
                </c:pt>
                <c:pt idx="554">
                  <c:v>1019.74</c:v>
                </c:pt>
                <c:pt idx="555">
                  <c:v>1028.5</c:v>
                </c:pt>
                <c:pt idx="556">
                  <c:v>1028.5</c:v>
                </c:pt>
                <c:pt idx="557">
                  <c:v>1028.5</c:v>
                </c:pt>
                <c:pt idx="558">
                  <c:v>1032</c:v>
                </c:pt>
                <c:pt idx="559">
                  <c:v>1023.25</c:v>
                </c:pt>
                <c:pt idx="560">
                  <c:v>1020</c:v>
                </c:pt>
                <c:pt idx="561">
                  <c:v>1005</c:v>
                </c:pt>
                <c:pt idx="562">
                  <c:v>992</c:v>
                </c:pt>
                <c:pt idx="563">
                  <c:v>992</c:v>
                </c:pt>
                <c:pt idx="564">
                  <c:v>992</c:v>
                </c:pt>
                <c:pt idx="565">
                  <c:v>976.5</c:v>
                </c:pt>
                <c:pt idx="566">
                  <c:v>977.5</c:v>
                </c:pt>
                <c:pt idx="567">
                  <c:v>979</c:v>
                </c:pt>
                <c:pt idx="568">
                  <c:v>976</c:v>
                </c:pt>
                <c:pt idx="569">
                  <c:v>982.5</c:v>
                </c:pt>
                <c:pt idx="570">
                  <c:v>982.5</c:v>
                </c:pt>
                <c:pt idx="571">
                  <c:v>982.5</c:v>
                </c:pt>
                <c:pt idx="572">
                  <c:v>979.25</c:v>
                </c:pt>
                <c:pt idx="573">
                  <c:v>981.5</c:v>
                </c:pt>
                <c:pt idx="574">
                  <c:v>982.74</c:v>
                </c:pt>
                <c:pt idx="575">
                  <c:v>986.5</c:v>
                </c:pt>
                <c:pt idx="576">
                  <c:v>981.5</c:v>
                </c:pt>
                <c:pt idx="577">
                  <c:v>981.5</c:v>
                </c:pt>
                <c:pt idx="578">
                  <c:v>981.5</c:v>
                </c:pt>
                <c:pt idx="579">
                  <c:v>956</c:v>
                </c:pt>
                <c:pt idx="580">
                  <c:v>951.5</c:v>
                </c:pt>
                <c:pt idx="581">
                  <c:v>947.5</c:v>
                </c:pt>
                <c:pt idx="582">
                  <c:v>950.5</c:v>
                </c:pt>
                <c:pt idx="583">
                  <c:v>959.5</c:v>
                </c:pt>
                <c:pt idx="584">
                  <c:v>959.5</c:v>
                </c:pt>
                <c:pt idx="585">
                  <c:v>959.5</c:v>
                </c:pt>
                <c:pt idx="586">
                  <c:v>984.5</c:v>
                </c:pt>
                <c:pt idx="587">
                  <c:v>984.1</c:v>
                </c:pt>
                <c:pt idx="588">
                  <c:v>996.65</c:v>
                </c:pt>
                <c:pt idx="589">
                  <c:v>991.95</c:v>
                </c:pt>
                <c:pt idx="590">
                  <c:v>989</c:v>
                </c:pt>
                <c:pt idx="591">
                  <c:v>989</c:v>
                </c:pt>
                <c:pt idx="592">
                  <c:v>989</c:v>
                </c:pt>
                <c:pt idx="593">
                  <c:v>993.65</c:v>
                </c:pt>
                <c:pt idx="594">
                  <c:v>990.5</c:v>
                </c:pt>
                <c:pt idx="595">
                  <c:v>1011.5</c:v>
                </c:pt>
                <c:pt idx="596">
                  <c:v>1029</c:v>
                </c:pt>
                <c:pt idx="597">
                  <c:v>1018.5</c:v>
                </c:pt>
                <c:pt idx="598">
                  <c:v>1018.5</c:v>
                </c:pt>
                <c:pt idx="599">
                  <c:v>1018.5</c:v>
                </c:pt>
                <c:pt idx="600">
                  <c:v>988</c:v>
                </c:pt>
                <c:pt idx="601">
                  <c:v>975</c:v>
                </c:pt>
                <c:pt idx="602">
                  <c:v>977</c:v>
                </c:pt>
                <c:pt idx="603">
                  <c:v>1001</c:v>
                </c:pt>
                <c:pt idx="604">
                  <c:v>1016</c:v>
                </c:pt>
                <c:pt idx="605">
                  <c:v>1016</c:v>
                </c:pt>
                <c:pt idx="606">
                  <c:v>1016</c:v>
                </c:pt>
                <c:pt idx="607">
                  <c:v>1006.5</c:v>
                </c:pt>
                <c:pt idx="608">
                  <c:v>1000.5</c:v>
                </c:pt>
                <c:pt idx="609">
                  <c:v>1012.5</c:v>
                </c:pt>
                <c:pt idx="610">
                  <c:v>1001</c:v>
                </c:pt>
                <c:pt idx="611">
                  <c:v>989</c:v>
                </c:pt>
                <c:pt idx="612">
                  <c:v>989</c:v>
                </c:pt>
                <c:pt idx="613">
                  <c:v>989</c:v>
                </c:pt>
                <c:pt idx="614">
                  <c:v>983.5</c:v>
                </c:pt>
                <c:pt idx="615">
                  <c:v>1002.85</c:v>
                </c:pt>
                <c:pt idx="616">
                  <c:v>981</c:v>
                </c:pt>
                <c:pt idx="617">
                  <c:v>978</c:v>
                </c:pt>
                <c:pt idx="618">
                  <c:v>964.5</c:v>
                </c:pt>
                <c:pt idx="619">
                  <c:v>964.5</c:v>
                </c:pt>
                <c:pt idx="620">
                  <c:v>964.5</c:v>
                </c:pt>
                <c:pt idx="621">
                  <c:v>952.5</c:v>
                </c:pt>
                <c:pt idx="622">
                  <c:v>957</c:v>
                </c:pt>
                <c:pt idx="623">
                  <c:v>968.24</c:v>
                </c:pt>
                <c:pt idx="624">
                  <c:v>980.6</c:v>
                </c:pt>
                <c:pt idx="625">
                  <c:v>978.5</c:v>
                </c:pt>
                <c:pt idx="626">
                  <c:v>978.5</c:v>
                </c:pt>
                <c:pt idx="627">
                  <c:v>978.5</c:v>
                </c:pt>
                <c:pt idx="628">
                  <c:v>966</c:v>
                </c:pt>
                <c:pt idx="629">
                  <c:v>934</c:v>
                </c:pt>
                <c:pt idx="630">
                  <c:v>929.5</c:v>
                </c:pt>
                <c:pt idx="631">
                  <c:v>952.5</c:v>
                </c:pt>
                <c:pt idx="632">
                  <c:v>943.49</c:v>
                </c:pt>
                <c:pt idx="633">
                  <c:v>943.49</c:v>
                </c:pt>
                <c:pt idx="634">
                  <c:v>943.49</c:v>
                </c:pt>
                <c:pt idx="635">
                  <c:v>916</c:v>
                </c:pt>
                <c:pt idx="636">
                  <c:v>913.75</c:v>
                </c:pt>
                <c:pt idx="637">
                  <c:v>904.25</c:v>
                </c:pt>
                <c:pt idx="638">
                  <c:v>900</c:v>
                </c:pt>
                <c:pt idx="639">
                  <c:v>905</c:v>
                </c:pt>
                <c:pt idx="640">
                  <c:v>905</c:v>
                </c:pt>
                <c:pt idx="641">
                  <c:v>905</c:v>
                </c:pt>
                <c:pt idx="642">
                  <c:v>912.25</c:v>
                </c:pt>
                <c:pt idx="643">
                  <c:v>933.45</c:v>
                </c:pt>
                <c:pt idx="644">
                  <c:v>940.75</c:v>
                </c:pt>
                <c:pt idx="645">
                  <c:v>943.75</c:v>
                </c:pt>
                <c:pt idx="646">
                  <c:v>978.5</c:v>
                </c:pt>
                <c:pt idx="647">
                  <c:v>978.5</c:v>
                </c:pt>
                <c:pt idx="648">
                  <c:v>978.5</c:v>
                </c:pt>
                <c:pt idx="649">
                  <c:v>993</c:v>
                </c:pt>
                <c:pt idx="650">
                  <c:v>987</c:v>
                </c:pt>
                <c:pt idx="651">
                  <c:v>996</c:v>
                </c:pt>
                <c:pt idx="652">
                  <c:v>1003</c:v>
                </c:pt>
                <c:pt idx="653">
                  <c:v>1010.99</c:v>
                </c:pt>
                <c:pt idx="654">
                  <c:v>1010.99</c:v>
                </c:pt>
                <c:pt idx="655">
                  <c:v>1010.99</c:v>
                </c:pt>
                <c:pt idx="656">
                  <c:v>1009</c:v>
                </c:pt>
                <c:pt idx="657">
                  <c:v>1015.24</c:v>
                </c:pt>
                <c:pt idx="658">
                  <c:v>999.5</c:v>
                </c:pt>
                <c:pt idx="659">
                  <c:v>1005.75</c:v>
                </c:pt>
                <c:pt idx="660">
                  <c:v>999</c:v>
                </c:pt>
                <c:pt idx="661">
                  <c:v>999</c:v>
                </c:pt>
                <c:pt idx="662">
                  <c:v>999</c:v>
                </c:pt>
                <c:pt idx="663">
                  <c:v>993.5</c:v>
                </c:pt>
                <c:pt idx="664">
                  <c:v>983</c:v>
                </c:pt>
                <c:pt idx="665">
                  <c:v>998</c:v>
                </c:pt>
                <c:pt idx="666">
                  <c:v>989.5</c:v>
                </c:pt>
                <c:pt idx="667">
                  <c:v>981.74</c:v>
                </c:pt>
                <c:pt idx="668">
                  <c:v>981.74</c:v>
                </c:pt>
                <c:pt idx="669">
                  <c:v>981.74</c:v>
                </c:pt>
                <c:pt idx="670">
                  <c:v>972.5</c:v>
                </c:pt>
                <c:pt idx="671">
                  <c:v>959.24</c:v>
                </c:pt>
                <c:pt idx="672">
                  <c:v>952</c:v>
                </c:pt>
                <c:pt idx="673">
                  <c:v>945.99</c:v>
                </c:pt>
                <c:pt idx="674">
                  <c:v>935</c:v>
                </c:pt>
                <c:pt idx="675">
                  <c:v>935</c:v>
                </c:pt>
                <c:pt idx="676">
                  <c:v>935</c:v>
                </c:pt>
                <c:pt idx="677">
                  <c:v>910.24</c:v>
                </c:pt>
                <c:pt idx="678">
                  <c:v>898.5</c:v>
                </c:pt>
                <c:pt idx="679">
                  <c:v>879.5</c:v>
                </c:pt>
                <c:pt idx="680">
                  <c:v>873.99</c:v>
                </c:pt>
                <c:pt idx="681">
                  <c:v>854.5</c:v>
                </c:pt>
                <c:pt idx="682">
                  <c:v>854.5</c:v>
                </c:pt>
                <c:pt idx="683">
                  <c:v>854.5</c:v>
                </c:pt>
                <c:pt idx="684">
                  <c:v>860</c:v>
                </c:pt>
                <c:pt idx="685">
                  <c:v>850.24</c:v>
                </c:pt>
                <c:pt idx="686">
                  <c:v>847.5</c:v>
                </c:pt>
                <c:pt idx="687">
                  <c:v>853.2</c:v>
                </c:pt>
                <c:pt idx="688">
                  <c:v>850.99</c:v>
                </c:pt>
                <c:pt idx="689">
                  <c:v>850.99</c:v>
                </c:pt>
                <c:pt idx="690">
                  <c:v>850.99</c:v>
                </c:pt>
                <c:pt idx="691">
                  <c:v>840</c:v>
                </c:pt>
                <c:pt idx="692">
                  <c:v>840</c:v>
                </c:pt>
                <c:pt idx="693">
                  <c:v>838.74</c:v>
                </c:pt>
                <c:pt idx="694">
                  <c:v>850.5</c:v>
                </c:pt>
                <c:pt idx="695">
                  <c:v>831</c:v>
                </c:pt>
                <c:pt idx="696">
                  <c:v>831</c:v>
                </c:pt>
                <c:pt idx="697">
                  <c:v>831</c:v>
                </c:pt>
                <c:pt idx="698">
                  <c:v>831.08</c:v>
                </c:pt>
                <c:pt idx="699">
                  <c:v>838.73</c:v>
                </c:pt>
                <c:pt idx="700">
                  <c:v>831.02</c:v>
                </c:pt>
                <c:pt idx="701">
                  <c:v>842.99</c:v>
                </c:pt>
                <c:pt idx="702">
                  <c:v>878.9</c:v>
                </c:pt>
                <c:pt idx="703">
                  <c:v>878.9</c:v>
                </c:pt>
                <c:pt idx="704">
                  <c:v>878.9</c:v>
                </c:pt>
                <c:pt idx="705">
                  <c:v>853.5</c:v>
                </c:pt>
                <c:pt idx="706">
                  <c:v>845.6</c:v>
                </c:pt>
                <c:pt idx="707">
                  <c:v>856.75</c:v>
                </c:pt>
                <c:pt idx="708">
                  <c:v>849</c:v>
                </c:pt>
                <c:pt idx="709">
                  <c:v>840.18</c:v>
                </c:pt>
                <c:pt idx="710">
                  <c:v>840.18</c:v>
                </c:pt>
                <c:pt idx="711">
                  <c:v>840.18</c:v>
                </c:pt>
                <c:pt idx="712">
                  <c:v>848.65</c:v>
                </c:pt>
                <c:pt idx="713">
                  <c:v>855.03</c:v>
                </c:pt>
                <c:pt idx="714">
                  <c:v>873.1</c:v>
                </c:pt>
                <c:pt idx="715">
                  <c:v>843.67</c:v>
                </c:pt>
                <c:pt idx="716">
                  <c:v>858.55</c:v>
                </c:pt>
                <c:pt idx="717">
                  <c:v>858.55</c:v>
                </c:pt>
                <c:pt idx="718">
                  <c:v>858.55</c:v>
                </c:pt>
                <c:pt idx="719">
                  <c:v>872.9</c:v>
                </c:pt>
                <c:pt idx="720">
                  <c:v>870.36</c:v>
                </c:pt>
                <c:pt idx="721">
                  <c:v>867.37</c:v>
                </c:pt>
                <c:pt idx="722">
                  <c:v>877.5</c:v>
                </c:pt>
                <c:pt idx="723">
                  <c:v>881.5</c:v>
                </c:pt>
                <c:pt idx="724">
                  <c:v>881.5</c:v>
                </c:pt>
                <c:pt idx="725">
                  <c:v>881.5</c:v>
                </c:pt>
                <c:pt idx="726">
                  <c:v>878.74</c:v>
                </c:pt>
                <c:pt idx="727">
                  <c:v>884.74</c:v>
                </c:pt>
                <c:pt idx="728">
                  <c:v>870</c:v>
                </c:pt>
                <c:pt idx="729">
                  <c:v>890.6</c:v>
                </c:pt>
                <c:pt idx="730">
                  <c:v>889.5</c:v>
                </c:pt>
                <c:pt idx="731">
                  <c:v>889.5</c:v>
                </c:pt>
                <c:pt idx="732">
                  <c:v>889.5</c:v>
                </c:pt>
                <c:pt idx="733">
                  <c:v>883.3</c:v>
                </c:pt>
                <c:pt idx="734">
                  <c:v>888.4</c:v>
                </c:pt>
                <c:pt idx="735">
                  <c:v>875.65</c:v>
                </c:pt>
                <c:pt idx="736">
                  <c:v>873.8</c:v>
                </c:pt>
                <c:pt idx="737">
                  <c:v>875</c:v>
                </c:pt>
                <c:pt idx="738">
                  <c:v>875</c:v>
                </c:pt>
                <c:pt idx="739">
                  <c:v>875</c:v>
                </c:pt>
                <c:pt idx="740">
                  <c:v>843.41</c:v>
                </c:pt>
                <c:pt idx="741">
                  <c:v>832.24</c:v>
                </c:pt>
                <c:pt idx="742">
                  <c:v>847.4</c:v>
                </c:pt>
                <c:pt idx="743">
                  <c:v>831.74</c:v>
                </c:pt>
                <c:pt idx="744">
                  <c:v>829.16</c:v>
                </c:pt>
                <c:pt idx="745">
                  <c:v>829.16</c:v>
                </c:pt>
                <c:pt idx="746">
                  <c:v>829.16</c:v>
                </c:pt>
                <c:pt idx="747">
                  <c:v>818.5</c:v>
                </c:pt>
                <c:pt idx="748">
                  <c:v>823.74</c:v>
                </c:pt>
                <c:pt idx="749">
                  <c:v>818</c:v>
                </c:pt>
                <c:pt idx="750">
                  <c:v>817</c:v>
                </c:pt>
                <c:pt idx="751">
                  <c:v>829.5</c:v>
                </c:pt>
                <c:pt idx="752">
                  <c:v>829.5</c:v>
                </c:pt>
                <c:pt idx="753">
                  <c:v>829.5</c:v>
                </c:pt>
                <c:pt idx="754">
                  <c:v>858.1</c:v>
                </c:pt>
                <c:pt idx="755">
                  <c:v>874.35</c:v>
                </c:pt>
                <c:pt idx="756">
                  <c:v>880</c:v>
                </c:pt>
                <c:pt idx="757">
                  <c:v>860.5</c:v>
                </c:pt>
                <c:pt idx="758">
                  <c:v>870.7</c:v>
                </c:pt>
                <c:pt idx="759">
                  <c:v>870.7</c:v>
                </c:pt>
                <c:pt idx="760">
                  <c:v>870.7</c:v>
                </c:pt>
                <c:pt idx="761">
                  <c:v>869.66</c:v>
                </c:pt>
                <c:pt idx="762">
                  <c:v>850</c:v>
                </c:pt>
                <c:pt idx="763">
                  <c:v>879.73</c:v>
                </c:pt>
                <c:pt idx="764">
                  <c:v>907.79</c:v>
                </c:pt>
                <c:pt idx="765">
                  <c:v>907.5</c:v>
                </c:pt>
                <c:pt idx="766">
                  <c:v>907.5</c:v>
                </c:pt>
                <c:pt idx="767">
                  <c:v>907.5</c:v>
                </c:pt>
                <c:pt idx="768">
                  <c:v>920.99</c:v>
                </c:pt>
                <c:pt idx="769">
                  <c:v>932.2</c:v>
                </c:pt>
                <c:pt idx="770">
                  <c:v>932.24</c:v>
                </c:pt>
                <c:pt idx="771">
                  <c:v>956.49</c:v>
                </c:pt>
                <c:pt idx="772">
                  <c:v>951.24</c:v>
                </c:pt>
                <c:pt idx="773">
                  <c:v>951.24</c:v>
                </c:pt>
                <c:pt idx="774">
                  <c:v>951.24</c:v>
                </c:pt>
                <c:pt idx="775">
                  <c:v>932.25</c:v>
                </c:pt>
                <c:pt idx="776">
                  <c:v>926.99</c:v>
                </c:pt>
                <c:pt idx="777">
                  <c:v>942.63</c:v>
                </c:pt>
                <c:pt idx="778">
                  <c:v>943.4</c:v>
                </c:pt>
                <c:pt idx="779">
                  <c:v>938.7</c:v>
                </c:pt>
                <c:pt idx="780">
                  <c:v>926.5</c:v>
                </c:pt>
                <c:pt idx="781">
                  <c:v>944.1</c:v>
                </c:pt>
                <c:pt idx="782">
                  <c:v>938</c:v>
                </c:pt>
                <c:pt idx="783">
                  <c:v>925.7</c:v>
                </c:pt>
                <c:pt idx="784">
                  <c:v>913.3</c:v>
                </c:pt>
                <c:pt idx="785">
                  <c:v>913.3</c:v>
                </c:pt>
                <c:pt idx="786">
                  <c:v>913.3</c:v>
                </c:pt>
                <c:pt idx="787">
                  <c:v>929.99</c:v>
                </c:pt>
                <c:pt idx="788">
                  <c:v>938.8</c:v>
                </c:pt>
                <c:pt idx="789">
                  <c:v>931.74</c:v>
                </c:pt>
                <c:pt idx="790">
                  <c:v>949.5</c:v>
                </c:pt>
                <c:pt idx="791">
                  <c:v>979.1</c:v>
                </c:pt>
                <c:pt idx="792">
                  <c:v>979.1</c:v>
                </c:pt>
                <c:pt idx="793">
                  <c:v>979.1</c:v>
                </c:pt>
                <c:pt idx="794">
                  <c:v>998.81</c:v>
                </c:pt>
                <c:pt idx="795">
                  <c:v>978.99</c:v>
                </c:pt>
                <c:pt idx="796">
                  <c:v>977.9</c:v>
                </c:pt>
                <c:pt idx="797">
                  <c:v>975.74</c:v>
                </c:pt>
                <c:pt idx="798">
                  <c:v>960.6</c:v>
                </c:pt>
                <c:pt idx="799">
                  <c:v>960.6</c:v>
                </c:pt>
                <c:pt idx="800">
                  <c:v>960.6</c:v>
                </c:pt>
                <c:pt idx="801">
                  <c:v>951.5</c:v>
                </c:pt>
                <c:pt idx="802">
                  <c:v>955.4</c:v>
                </c:pt>
                <c:pt idx="803">
                  <c:v>976</c:v>
                </c:pt>
                <c:pt idx="804">
                  <c:v>983</c:v>
                </c:pt>
                <c:pt idx="805">
                  <c:v>967.5</c:v>
                </c:pt>
                <c:pt idx="806">
                  <c:v>967.5</c:v>
                </c:pt>
                <c:pt idx="807">
                  <c:v>967.5</c:v>
                </c:pt>
                <c:pt idx="808">
                  <c:v>979.5</c:v>
                </c:pt>
                <c:pt idx="809">
                  <c:v>988.5</c:v>
                </c:pt>
                <c:pt idx="810">
                  <c:v>954.5</c:v>
                </c:pt>
                <c:pt idx="811">
                  <c:v>944</c:v>
                </c:pt>
                <c:pt idx="812">
                  <c:v>944.5</c:v>
                </c:pt>
                <c:pt idx="813">
                  <c:v>944.5</c:v>
                </c:pt>
                <c:pt idx="814">
                  <c:v>944.5</c:v>
                </c:pt>
                <c:pt idx="815">
                  <c:v>941.99</c:v>
                </c:pt>
                <c:pt idx="816">
                  <c:v>967.17</c:v>
                </c:pt>
                <c:pt idx="817">
                  <c:v>959.5</c:v>
                </c:pt>
                <c:pt idx="818">
                  <c:v>972.5</c:v>
                </c:pt>
                <c:pt idx="819">
                  <c:v>954.5</c:v>
                </c:pt>
                <c:pt idx="820">
                  <c:v>954.5</c:v>
                </c:pt>
                <c:pt idx="821">
                  <c:v>954.5</c:v>
                </c:pt>
                <c:pt idx="822">
                  <c:v>939</c:v>
                </c:pt>
                <c:pt idx="823">
                  <c:v>950.5</c:v>
                </c:pt>
                <c:pt idx="824">
                  <c:v>942</c:v>
                </c:pt>
                <c:pt idx="825">
                  <c:v>952</c:v>
                </c:pt>
                <c:pt idx="826">
                  <c:v>966.2</c:v>
                </c:pt>
                <c:pt idx="827">
                  <c:v>966.2</c:v>
                </c:pt>
                <c:pt idx="828">
                  <c:v>966.2</c:v>
                </c:pt>
                <c:pt idx="829">
                  <c:v>988</c:v>
                </c:pt>
                <c:pt idx="830">
                  <c:v>995.99</c:v>
                </c:pt>
                <c:pt idx="831">
                  <c:v>994.5</c:v>
                </c:pt>
                <c:pt idx="832">
                  <c:v>988.25</c:v>
                </c:pt>
                <c:pt idx="833">
                  <c:v>982</c:v>
                </c:pt>
                <c:pt idx="834">
                  <c:v>982</c:v>
                </c:pt>
                <c:pt idx="835">
                  <c:v>982</c:v>
                </c:pt>
                <c:pt idx="836">
                  <c:v>975.5</c:v>
                </c:pt>
                <c:pt idx="837">
                  <c:v>1011.76</c:v>
                </c:pt>
                <c:pt idx="838">
                  <c:v>1015.35</c:v>
                </c:pt>
                <c:pt idx="839">
                  <c:v>1021</c:v>
                </c:pt>
                <c:pt idx="840">
                  <c:v>1006.49</c:v>
                </c:pt>
                <c:pt idx="841">
                  <c:v>1006.49</c:v>
                </c:pt>
                <c:pt idx="842">
                  <c:v>1006.49</c:v>
                </c:pt>
                <c:pt idx="843">
                  <c:v>1011.5</c:v>
                </c:pt>
                <c:pt idx="844">
                  <c:v>1008</c:v>
                </c:pt>
                <c:pt idx="845">
                  <c:v>1020</c:v>
                </c:pt>
                <c:pt idx="846">
                  <c:v>1045</c:v>
                </c:pt>
                <c:pt idx="847">
                  <c:v>1074.5</c:v>
                </c:pt>
                <c:pt idx="848">
                  <c:v>1074.5</c:v>
                </c:pt>
                <c:pt idx="849">
                  <c:v>1074.5</c:v>
                </c:pt>
                <c:pt idx="850">
                  <c:v>1075.5</c:v>
                </c:pt>
                <c:pt idx="851">
                  <c:v>1061</c:v>
                </c:pt>
                <c:pt idx="852">
                  <c:v>1054.78</c:v>
                </c:pt>
                <c:pt idx="853">
                  <c:v>1057.74</c:v>
                </c:pt>
                <c:pt idx="854">
                  <c:v>1074.99</c:v>
                </c:pt>
                <c:pt idx="855">
                  <c:v>1074.99</c:v>
                </c:pt>
                <c:pt idx="856">
                  <c:v>1074.99</c:v>
                </c:pt>
                <c:pt idx="857">
                  <c:v>1038</c:v>
                </c:pt>
                <c:pt idx="858">
                  <c:v>1046</c:v>
                </c:pt>
                <c:pt idx="859">
                  <c:v>1063</c:v>
                </c:pt>
                <c:pt idx="860">
                  <c:v>1044</c:v>
                </c:pt>
                <c:pt idx="861">
                  <c:v>1047</c:v>
                </c:pt>
                <c:pt idx="862">
                  <c:v>1047</c:v>
                </c:pt>
                <c:pt idx="863">
                  <c:v>1047</c:v>
                </c:pt>
                <c:pt idx="864">
                  <c:v>1045</c:v>
                </c:pt>
                <c:pt idx="865">
                  <c:v>1049</c:v>
                </c:pt>
                <c:pt idx="866">
                  <c:v>1024.24</c:v>
                </c:pt>
                <c:pt idx="867">
                  <c:v>1009.5</c:v>
                </c:pt>
                <c:pt idx="868">
                  <c:v>1018.24</c:v>
                </c:pt>
                <c:pt idx="869">
                  <c:v>1018.24</c:v>
                </c:pt>
                <c:pt idx="870">
                  <c:v>1018.24</c:v>
                </c:pt>
                <c:pt idx="871">
                  <c:v>1006</c:v>
                </c:pt>
                <c:pt idx="872">
                  <c:v>996.24</c:v>
                </c:pt>
                <c:pt idx="873">
                  <c:v>988</c:v>
                </c:pt>
                <c:pt idx="874">
                  <c:v>988</c:v>
                </c:pt>
                <c:pt idx="875">
                  <c:v>972</c:v>
                </c:pt>
                <c:pt idx="876">
                  <c:v>972</c:v>
                </c:pt>
                <c:pt idx="877">
                  <c:v>972</c:v>
                </c:pt>
                <c:pt idx="878">
                  <c:v>963.5</c:v>
                </c:pt>
                <c:pt idx="879">
                  <c:v>977.43</c:v>
                </c:pt>
                <c:pt idx="880">
                  <c:v>966.5</c:v>
                </c:pt>
                <c:pt idx="881">
                  <c:v>953.5</c:v>
                </c:pt>
                <c:pt idx="882">
                  <c:v>980.5</c:v>
                </c:pt>
                <c:pt idx="883">
                  <c:v>980.5</c:v>
                </c:pt>
                <c:pt idx="884">
                  <c:v>980.5</c:v>
                </c:pt>
                <c:pt idx="885">
                  <c:v>991</c:v>
                </c:pt>
                <c:pt idx="886">
                  <c:v>998.09</c:v>
                </c:pt>
                <c:pt idx="887">
                  <c:v>1005.5</c:v>
                </c:pt>
                <c:pt idx="888">
                  <c:v>988.5</c:v>
                </c:pt>
                <c:pt idx="889">
                  <c:v>987.5</c:v>
                </c:pt>
                <c:pt idx="890">
                  <c:v>987.5</c:v>
                </c:pt>
                <c:pt idx="891">
                  <c:v>987.5</c:v>
                </c:pt>
                <c:pt idx="892">
                  <c:v>985</c:v>
                </c:pt>
                <c:pt idx="893">
                  <c:v>973.49</c:v>
                </c:pt>
                <c:pt idx="894">
                  <c:v>970.5</c:v>
                </c:pt>
                <c:pt idx="895">
                  <c:v>964.5</c:v>
                </c:pt>
                <c:pt idx="896">
                  <c:v>967.84</c:v>
                </c:pt>
                <c:pt idx="897">
                  <c:v>967.84</c:v>
                </c:pt>
                <c:pt idx="898">
                  <c:v>967.84</c:v>
                </c:pt>
                <c:pt idx="899">
                  <c:v>983.78</c:v>
                </c:pt>
                <c:pt idx="900">
                  <c:v>975.74</c:v>
                </c:pt>
                <c:pt idx="901">
                  <c:v>971</c:v>
                </c:pt>
                <c:pt idx="902">
                  <c:v>960</c:v>
                </c:pt>
                <c:pt idx="903">
                  <c:v>980.75</c:v>
                </c:pt>
                <c:pt idx="904">
                  <c:v>980.75</c:v>
                </c:pt>
                <c:pt idx="905">
                  <c:v>980.75</c:v>
                </c:pt>
                <c:pt idx="906">
                  <c:v>974</c:v>
                </c:pt>
                <c:pt idx="907">
                  <c:v>974</c:v>
                </c:pt>
                <c:pt idx="908">
                  <c:v>1003</c:v>
                </c:pt>
                <c:pt idx="909">
                  <c:v>1020</c:v>
                </c:pt>
                <c:pt idx="910">
                  <c:v>1059.2</c:v>
                </c:pt>
                <c:pt idx="911">
                  <c:v>1059.2</c:v>
                </c:pt>
                <c:pt idx="912">
                  <c:v>1059.2</c:v>
                </c:pt>
                <c:pt idx="913">
                  <c:v>1065</c:v>
                </c:pt>
                <c:pt idx="914">
                  <c:v>1072</c:v>
                </c:pt>
                <c:pt idx="915">
                  <c:v>1081.5</c:v>
                </c:pt>
                <c:pt idx="916">
                  <c:v>1086</c:v>
                </c:pt>
                <c:pt idx="917">
                  <c:v>1096.5</c:v>
                </c:pt>
                <c:pt idx="918">
                  <c:v>1096.5</c:v>
                </c:pt>
                <c:pt idx="919">
                  <c:v>1096.5</c:v>
                </c:pt>
                <c:pt idx="920">
                  <c:v>1099.5</c:v>
                </c:pt>
                <c:pt idx="921">
                  <c:v>1086</c:v>
                </c:pt>
                <c:pt idx="922">
                  <c:v>1093.98</c:v>
                </c:pt>
                <c:pt idx="923">
                  <c:v>1098.98</c:v>
                </c:pt>
                <c:pt idx="924">
                  <c:v>1085.5</c:v>
                </c:pt>
                <c:pt idx="925">
                  <c:v>1085.5</c:v>
                </c:pt>
                <c:pt idx="926">
                  <c:v>1085.5</c:v>
                </c:pt>
                <c:pt idx="927">
                  <c:v>1092.5</c:v>
                </c:pt>
                <c:pt idx="928">
                  <c:v>1089</c:v>
                </c:pt>
                <c:pt idx="929">
                  <c:v>1080</c:v>
                </c:pt>
                <c:pt idx="930">
                  <c:v>1097.5</c:v>
                </c:pt>
                <c:pt idx="931">
                  <c:v>1077</c:v>
                </c:pt>
                <c:pt idx="932">
                  <c:v>1077</c:v>
                </c:pt>
                <c:pt idx="933">
                  <c:v>1077</c:v>
                </c:pt>
                <c:pt idx="934">
                  <c:v>1078.5</c:v>
                </c:pt>
                <c:pt idx="935">
                  <c:v>1092.2</c:v>
                </c:pt>
                <c:pt idx="936">
                  <c:v>1133</c:v>
                </c:pt>
                <c:pt idx="937">
                  <c:v>1127.5</c:v>
                </c:pt>
                <c:pt idx="938">
                  <c:v>1143</c:v>
                </c:pt>
                <c:pt idx="939">
                  <c:v>1143</c:v>
                </c:pt>
                <c:pt idx="940">
                  <c:v>1143</c:v>
                </c:pt>
                <c:pt idx="941">
                  <c:v>1157.2</c:v>
                </c:pt>
                <c:pt idx="942">
                  <c:v>1163.49</c:v>
                </c:pt>
                <c:pt idx="943">
                  <c:v>1159</c:v>
                </c:pt>
                <c:pt idx="944">
                  <c:v>1158.25</c:v>
                </c:pt>
                <c:pt idx="945">
                  <c:v>1141.99</c:v>
                </c:pt>
                <c:pt idx="946">
                  <c:v>1141.99</c:v>
                </c:pt>
                <c:pt idx="947">
                  <c:v>1141.99</c:v>
                </c:pt>
                <c:pt idx="948">
                  <c:v>1149.3</c:v>
                </c:pt>
                <c:pt idx="949">
                  <c:v>1150</c:v>
                </c:pt>
                <c:pt idx="950">
                  <c:v>1172</c:v>
                </c:pt>
                <c:pt idx="951">
                  <c:v>1137</c:v>
                </c:pt>
                <c:pt idx="952">
                  <c:v>1117</c:v>
                </c:pt>
                <c:pt idx="953">
                  <c:v>1117</c:v>
                </c:pt>
                <c:pt idx="954">
                  <c:v>1117</c:v>
                </c:pt>
                <c:pt idx="955">
                  <c:v>1107.5</c:v>
                </c:pt>
                <c:pt idx="956">
                  <c:v>1112.5</c:v>
                </c:pt>
                <c:pt idx="957">
                  <c:v>1113</c:v>
                </c:pt>
                <c:pt idx="958">
                  <c:v>1125</c:v>
                </c:pt>
                <c:pt idx="959">
                  <c:v>1110.5</c:v>
                </c:pt>
                <c:pt idx="960">
                  <c:v>1110.5</c:v>
                </c:pt>
                <c:pt idx="961">
                  <c:v>1110.5</c:v>
                </c:pt>
                <c:pt idx="962">
                  <c:v>1099</c:v>
                </c:pt>
                <c:pt idx="963">
                  <c:v>1099</c:v>
                </c:pt>
                <c:pt idx="964">
                  <c:v>1072</c:v>
                </c:pt>
                <c:pt idx="965">
                  <c:v>1068.5</c:v>
                </c:pt>
                <c:pt idx="966">
                  <c:v>1067.5</c:v>
                </c:pt>
                <c:pt idx="967">
                  <c:v>1067.5</c:v>
                </c:pt>
                <c:pt idx="968">
                  <c:v>1067.5</c:v>
                </c:pt>
                <c:pt idx="969">
                  <c:v>1074</c:v>
                </c:pt>
                <c:pt idx="970">
                  <c:v>1052</c:v>
                </c:pt>
                <c:pt idx="971">
                  <c:v>1048</c:v>
                </c:pt>
                <c:pt idx="972">
                  <c:v>1043</c:v>
                </c:pt>
                <c:pt idx="973">
                  <c:v>1058.5</c:v>
                </c:pt>
                <c:pt idx="974">
                  <c:v>1058.5</c:v>
                </c:pt>
                <c:pt idx="975">
                  <c:v>1058.5</c:v>
                </c:pt>
                <c:pt idx="976">
                  <c:v>1068.8</c:v>
                </c:pt>
                <c:pt idx="977">
                  <c:v>1095.74</c:v>
                </c:pt>
                <c:pt idx="978">
                  <c:v>1085</c:v>
                </c:pt>
                <c:pt idx="979">
                  <c:v>1082.5999999999999</c:v>
                </c:pt>
                <c:pt idx="980">
                  <c:v>1057.74</c:v>
                </c:pt>
                <c:pt idx="981">
                  <c:v>1057.74</c:v>
                </c:pt>
                <c:pt idx="982">
                  <c:v>1057.74</c:v>
                </c:pt>
                <c:pt idx="983">
                  <c:v>1053.8</c:v>
                </c:pt>
                <c:pt idx="984">
                  <c:v>1032.24</c:v>
                </c:pt>
                <c:pt idx="985">
                  <c:v>1032.49</c:v>
                </c:pt>
                <c:pt idx="986">
                  <c:v>1031.0999999999999</c:v>
                </c:pt>
                <c:pt idx="987">
                  <c:v>1014.9</c:v>
                </c:pt>
                <c:pt idx="988">
                  <c:v>1014.9</c:v>
                </c:pt>
                <c:pt idx="989">
                  <c:v>1014.9</c:v>
                </c:pt>
                <c:pt idx="990">
                  <c:v>1021.1</c:v>
                </c:pt>
                <c:pt idx="991">
                  <c:v>1025.99</c:v>
                </c:pt>
              </c:numCache>
            </c:numRef>
          </c:val>
          <c:extLst xmlns:c16r2="http://schemas.microsoft.com/office/drawing/2015/06/chart">
            <c:ext xmlns:c16="http://schemas.microsoft.com/office/drawing/2014/chart" uri="{C3380CC4-5D6E-409C-BE32-E72D297353CC}">
              <c16:uniqueId val="{00000001-04F2-4330-BA9A-D8DBE1636032}"/>
            </c:ext>
          </c:extLst>
        </c:ser>
        <c:ser>
          <c:idx val="3"/>
          <c:order val="3"/>
          <c:tx>
            <c:strRef>
              <c:f>ЦеныДрагмет_Спреды!$E$1</c:f>
              <c:strCache>
                <c:ptCount val="1"/>
                <c:pt idx="0">
                  <c:v>Палладий</c:v>
                </c:pt>
              </c:strCache>
            </c:strRef>
          </c:tx>
          <c:spPr>
            <a:ln w="19050">
              <a:solidFill>
                <a:srgbClr val="53585A"/>
              </a:solidFill>
            </a:ln>
            <a:effectLst>
              <a:outerShdw blurRad="50800" dist="38100" dir="2700000" algn="tl" rotWithShape="0">
                <a:prstClr val="black">
                  <a:alpha val="40000"/>
                </a:prstClr>
              </a:outerShdw>
            </a:effectLst>
          </c:spPr>
          <c:marker>
            <c:symbol val="none"/>
          </c:marker>
          <c:cat>
            <c:numRef>
              <c:f>ЦеныДрагмет_Спреды!$A$16690:$A$17794</c:f>
              <c:numCache>
                <c:formatCode>dd/mm/yyyy</c:formatCode>
                <c:ptCount val="1105"/>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42422</c:v>
                </c:pt>
                <c:pt idx="781">
                  <c:v>42423</c:v>
                </c:pt>
                <c:pt idx="782">
                  <c:v>42424</c:v>
                </c:pt>
                <c:pt idx="783">
                  <c:v>42425</c:v>
                </c:pt>
                <c:pt idx="784">
                  <c:v>42426</c:v>
                </c:pt>
                <c:pt idx="785">
                  <c:v>42427</c:v>
                </c:pt>
                <c:pt idx="786">
                  <c:v>42428</c:v>
                </c:pt>
                <c:pt idx="787">
                  <c:v>42429</c:v>
                </c:pt>
                <c:pt idx="788">
                  <c:v>42430</c:v>
                </c:pt>
                <c:pt idx="789">
                  <c:v>42431</c:v>
                </c:pt>
                <c:pt idx="790">
                  <c:v>42432</c:v>
                </c:pt>
                <c:pt idx="791">
                  <c:v>42433</c:v>
                </c:pt>
                <c:pt idx="792">
                  <c:v>42434</c:v>
                </c:pt>
                <c:pt idx="793">
                  <c:v>42435</c:v>
                </c:pt>
                <c:pt idx="794">
                  <c:v>42436</c:v>
                </c:pt>
                <c:pt idx="795">
                  <c:v>42437</c:v>
                </c:pt>
                <c:pt idx="796">
                  <c:v>42438</c:v>
                </c:pt>
                <c:pt idx="797">
                  <c:v>42439</c:v>
                </c:pt>
                <c:pt idx="798">
                  <c:v>42440</c:v>
                </c:pt>
                <c:pt idx="799">
                  <c:v>42441</c:v>
                </c:pt>
                <c:pt idx="800">
                  <c:v>42442</c:v>
                </c:pt>
                <c:pt idx="801">
                  <c:v>42443</c:v>
                </c:pt>
                <c:pt idx="802">
                  <c:v>42444</c:v>
                </c:pt>
                <c:pt idx="803">
                  <c:v>42445</c:v>
                </c:pt>
                <c:pt idx="804">
                  <c:v>42446</c:v>
                </c:pt>
                <c:pt idx="805">
                  <c:v>42447</c:v>
                </c:pt>
                <c:pt idx="806">
                  <c:v>42448</c:v>
                </c:pt>
                <c:pt idx="807">
                  <c:v>42449</c:v>
                </c:pt>
                <c:pt idx="808">
                  <c:v>42450</c:v>
                </c:pt>
                <c:pt idx="809">
                  <c:v>42451</c:v>
                </c:pt>
                <c:pt idx="810">
                  <c:v>42452</c:v>
                </c:pt>
                <c:pt idx="811">
                  <c:v>42453</c:v>
                </c:pt>
                <c:pt idx="812">
                  <c:v>42454</c:v>
                </c:pt>
                <c:pt idx="813">
                  <c:v>42455</c:v>
                </c:pt>
                <c:pt idx="814">
                  <c:v>42456</c:v>
                </c:pt>
                <c:pt idx="815">
                  <c:v>42457</c:v>
                </c:pt>
                <c:pt idx="816">
                  <c:v>42458</c:v>
                </c:pt>
                <c:pt idx="817">
                  <c:v>42459</c:v>
                </c:pt>
                <c:pt idx="818">
                  <c:v>42460</c:v>
                </c:pt>
                <c:pt idx="819">
                  <c:v>42461</c:v>
                </c:pt>
                <c:pt idx="820">
                  <c:v>42462</c:v>
                </c:pt>
                <c:pt idx="821">
                  <c:v>42463</c:v>
                </c:pt>
                <c:pt idx="822">
                  <c:v>42464</c:v>
                </c:pt>
                <c:pt idx="823">
                  <c:v>42465</c:v>
                </c:pt>
                <c:pt idx="824">
                  <c:v>42466</c:v>
                </c:pt>
                <c:pt idx="825">
                  <c:v>42467</c:v>
                </c:pt>
                <c:pt idx="826">
                  <c:v>42468</c:v>
                </c:pt>
                <c:pt idx="827">
                  <c:v>42469</c:v>
                </c:pt>
                <c:pt idx="828">
                  <c:v>42470</c:v>
                </c:pt>
                <c:pt idx="829">
                  <c:v>42471</c:v>
                </c:pt>
                <c:pt idx="830">
                  <c:v>42472</c:v>
                </c:pt>
                <c:pt idx="831">
                  <c:v>42473</c:v>
                </c:pt>
                <c:pt idx="832">
                  <c:v>42474</c:v>
                </c:pt>
                <c:pt idx="833">
                  <c:v>42475</c:v>
                </c:pt>
                <c:pt idx="834">
                  <c:v>42476</c:v>
                </c:pt>
                <c:pt idx="835">
                  <c:v>42477</c:v>
                </c:pt>
                <c:pt idx="836">
                  <c:v>42478</c:v>
                </c:pt>
                <c:pt idx="837">
                  <c:v>42479</c:v>
                </c:pt>
                <c:pt idx="838">
                  <c:v>42480</c:v>
                </c:pt>
                <c:pt idx="839">
                  <c:v>42481</c:v>
                </c:pt>
                <c:pt idx="840">
                  <c:v>42482</c:v>
                </c:pt>
                <c:pt idx="841">
                  <c:v>42483</c:v>
                </c:pt>
                <c:pt idx="842">
                  <c:v>42484</c:v>
                </c:pt>
                <c:pt idx="843">
                  <c:v>42485</c:v>
                </c:pt>
                <c:pt idx="844">
                  <c:v>42486</c:v>
                </c:pt>
                <c:pt idx="845">
                  <c:v>42487</c:v>
                </c:pt>
                <c:pt idx="846">
                  <c:v>42488</c:v>
                </c:pt>
                <c:pt idx="847">
                  <c:v>42489</c:v>
                </c:pt>
                <c:pt idx="848">
                  <c:v>42490</c:v>
                </c:pt>
                <c:pt idx="849">
                  <c:v>42491</c:v>
                </c:pt>
                <c:pt idx="850">
                  <c:v>42492</c:v>
                </c:pt>
                <c:pt idx="851">
                  <c:v>42493</c:v>
                </c:pt>
                <c:pt idx="852">
                  <c:v>42494</c:v>
                </c:pt>
                <c:pt idx="853">
                  <c:v>42495</c:v>
                </c:pt>
                <c:pt idx="854">
                  <c:v>42496</c:v>
                </c:pt>
                <c:pt idx="855">
                  <c:v>42497</c:v>
                </c:pt>
                <c:pt idx="856">
                  <c:v>42498</c:v>
                </c:pt>
                <c:pt idx="857">
                  <c:v>42499</c:v>
                </c:pt>
                <c:pt idx="858">
                  <c:v>42500</c:v>
                </c:pt>
                <c:pt idx="859">
                  <c:v>42501</c:v>
                </c:pt>
                <c:pt idx="860">
                  <c:v>42502</c:v>
                </c:pt>
                <c:pt idx="861">
                  <c:v>42503</c:v>
                </c:pt>
                <c:pt idx="862">
                  <c:v>42504</c:v>
                </c:pt>
                <c:pt idx="863">
                  <c:v>42505</c:v>
                </c:pt>
                <c:pt idx="864">
                  <c:v>42506</c:v>
                </c:pt>
                <c:pt idx="865">
                  <c:v>42507</c:v>
                </c:pt>
                <c:pt idx="866">
                  <c:v>42508</c:v>
                </c:pt>
                <c:pt idx="867">
                  <c:v>42509</c:v>
                </c:pt>
                <c:pt idx="868">
                  <c:v>42510</c:v>
                </c:pt>
                <c:pt idx="869">
                  <c:v>42511</c:v>
                </c:pt>
                <c:pt idx="870">
                  <c:v>42512</c:v>
                </c:pt>
                <c:pt idx="871">
                  <c:v>42513</c:v>
                </c:pt>
                <c:pt idx="872">
                  <c:v>42514</c:v>
                </c:pt>
                <c:pt idx="873">
                  <c:v>42515</c:v>
                </c:pt>
                <c:pt idx="874">
                  <c:v>42516</c:v>
                </c:pt>
                <c:pt idx="875">
                  <c:v>42517</c:v>
                </c:pt>
                <c:pt idx="876">
                  <c:v>42518</c:v>
                </c:pt>
                <c:pt idx="877">
                  <c:v>42519</c:v>
                </c:pt>
                <c:pt idx="878">
                  <c:v>42520</c:v>
                </c:pt>
                <c:pt idx="879">
                  <c:v>42521</c:v>
                </c:pt>
                <c:pt idx="880">
                  <c:v>42522</c:v>
                </c:pt>
                <c:pt idx="881">
                  <c:v>42523</c:v>
                </c:pt>
                <c:pt idx="882">
                  <c:v>42524</c:v>
                </c:pt>
                <c:pt idx="883">
                  <c:v>42525</c:v>
                </c:pt>
                <c:pt idx="884">
                  <c:v>42526</c:v>
                </c:pt>
                <c:pt idx="885">
                  <c:v>42527</c:v>
                </c:pt>
                <c:pt idx="886">
                  <c:v>42528</c:v>
                </c:pt>
                <c:pt idx="887">
                  <c:v>42529</c:v>
                </c:pt>
                <c:pt idx="888">
                  <c:v>42530</c:v>
                </c:pt>
                <c:pt idx="889">
                  <c:v>42531</c:v>
                </c:pt>
                <c:pt idx="890">
                  <c:v>42532</c:v>
                </c:pt>
                <c:pt idx="891">
                  <c:v>42533</c:v>
                </c:pt>
                <c:pt idx="892">
                  <c:v>42534</c:v>
                </c:pt>
                <c:pt idx="893">
                  <c:v>42535</c:v>
                </c:pt>
                <c:pt idx="894">
                  <c:v>42536</c:v>
                </c:pt>
                <c:pt idx="895">
                  <c:v>42537</c:v>
                </c:pt>
                <c:pt idx="896">
                  <c:v>42538</c:v>
                </c:pt>
                <c:pt idx="897">
                  <c:v>42539</c:v>
                </c:pt>
                <c:pt idx="898">
                  <c:v>42540</c:v>
                </c:pt>
                <c:pt idx="899">
                  <c:v>42541</c:v>
                </c:pt>
                <c:pt idx="900">
                  <c:v>42542</c:v>
                </c:pt>
                <c:pt idx="901">
                  <c:v>42543</c:v>
                </c:pt>
                <c:pt idx="902">
                  <c:v>42544</c:v>
                </c:pt>
                <c:pt idx="903">
                  <c:v>42545</c:v>
                </c:pt>
                <c:pt idx="904">
                  <c:v>42546</c:v>
                </c:pt>
                <c:pt idx="905">
                  <c:v>42547</c:v>
                </c:pt>
                <c:pt idx="906">
                  <c:v>42548</c:v>
                </c:pt>
                <c:pt idx="907">
                  <c:v>42549</c:v>
                </c:pt>
                <c:pt idx="908">
                  <c:v>42550</c:v>
                </c:pt>
                <c:pt idx="909">
                  <c:v>42551</c:v>
                </c:pt>
                <c:pt idx="910">
                  <c:v>42552</c:v>
                </c:pt>
                <c:pt idx="911">
                  <c:v>42553</c:v>
                </c:pt>
                <c:pt idx="912">
                  <c:v>42554</c:v>
                </c:pt>
                <c:pt idx="913">
                  <c:v>42555</c:v>
                </c:pt>
                <c:pt idx="914">
                  <c:v>42556</c:v>
                </c:pt>
                <c:pt idx="915">
                  <c:v>42557</c:v>
                </c:pt>
                <c:pt idx="916">
                  <c:v>42558</c:v>
                </c:pt>
                <c:pt idx="917">
                  <c:v>42559</c:v>
                </c:pt>
                <c:pt idx="918">
                  <c:v>42560</c:v>
                </c:pt>
                <c:pt idx="919">
                  <c:v>42561</c:v>
                </c:pt>
                <c:pt idx="920">
                  <c:v>42562</c:v>
                </c:pt>
                <c:pt idx="921">
                  <c:v>42563</c:v>
                </c:pt>
                <c:pt idx="922">
                  <c:v>42564</c:v>
                </c:pt>
                <c:pt idx="923">
                  <c:v>42565</c:v>
                </c:pt>
                <c:pt idx="924">
                  <c:v>42566</c:v>
                </c:pt>
                <c:pt idx="925">
                  <c:v>42567</c:v>
                </c:pt>
                <c:pt idx="926">
                  <c:v>42568</c:v>
                </c:pt>
                <c:pt idx="927">
                  <c:v>42569</c:v>
                </c:pt>
                <c:pt idx="928">
                  <c:v>42570</c:v>
                </c:pt>
                <c:pt idx="929">
                  <c:v>42571</c:v>
                </c:pt>
                <c:pt idx="930">
                  <c:v>42572</c:v>
                </c:pt>
                <c:pt idx="931">
                  <c:v>42573</c:v>
                </c:pt>
                <c:pt idx="932">
                  <c:v>42574</c:v>
                </c:pt>
                <c:pt idx="933">
                  <c:v>42575</c:v>
                </c:pt>
                <c:pt idx="934">
                  <c:v>42576</c:v>
                </c:pt>
                <c:pt idx="935">
                  <c:v>42577</c:v>
                </c:pt>
                <c:pt idx="936">
                  <c:v>42578</c:v>
                </c:pt>
                <c:pt idx="937">
                  <c:v>42579</c:v>
                </c:pt>
                <c:pt idx="938">
                  <c:v>42580</c:v>
                </c:pt>
                <c:pt idx="939">
                  <c:v>42581</c:v>
                </c:pt>
                <c:pt idx="940">
                  <c:v>42582</c:v>
                </c:pt>
                <c:pt idx="941">
                  <c:v>42583</c:v>
                </c:pt>
                <c:pt idx="942">
                  <c:v>42584</c:v>
                </c:pt>
                <c:pt idx="943">
                  <c:v>42585</c:v>
                </c:pt>
                <c:pt idx="944">
                  <c:v>42586</c:v>
                </c:pt>
                <c:pt idx="945">
                  <c:v>42587</c:v>
                </c:pt>
                <c:pt idx="946">
                  <c:v>42588</c:v>
                </c:pt>
                <c:pt idx="947">
                  <c:v>42589</c:v>
                </c:pt>
                <c:pt idx="948">
                  <c:v>42590</c:v>
                </c:pt>
                <c:pt idx="949">
                  <c:v>42591</c:v>
                </c:pt>
                <c:pt idx="950">
                  <c:v>42592</c:v>
                </c:pt>
                <c:pt idx="951">
                  <c:v>42593</c:v>
                </c:pt>
                <c:pt idx="952">
                  <c:v>42594</c:v>
                </c:pt>
                <c:pt idx="953">
                  <c:v>42595</c:v>
                </c:pt>
                <c:pt idx="954">
                  <c:v>42596</c:v>
                </c:pt>
                <c:pt idx="955">
                  <c:v>42597</c:v>
                </c:pt>
                <c:pt idx="956">
                  <c:v>42598</c:v>
                </c:pt>
                <c:pt idx="957">
                  <c:v>42599</c:v>
                </c:pt>
                <c:pt idx="958">
                  <c:v>42600</c:v>
                </c:pt>
                <c:pt idx="959">
                  <c:v>42601</c:v>
                </c:pt>
                <c:pt idx="960">
                  <c:v>42602</c:v>
                </c:pt>
                <c:pt idx="961">
                  <c:v>42603</c:v>
                </c:pt>
                <c:pt idx="962">
                  <c:v>42604</c:v>
                </c:pt>
                <c:pt idx="963">
                  <c:v>42605</c:v>
                </c:pt>
                <c:pt idx="964">
                  <c:v>42606</c:v>
                </c:pt>
                <c:pt idx="965">
                  <c:v>42607</c:v>
                </c:pt>
                <c:pt idx="966">
                  <c:v>42608</c:v>
                </c:pt>
                <c:pt idx="967">
                  <c:v>42609</c:v>
                </c:pt>
                <c:pt idx="968">
                  <c:v>42610</c:v>
                </c:pt>
                <c:pt idx="969">
                  <c:v>42611</c:v>
                </c:pt>
                <c:pt idx="970">
                  <c:v>42612</c:v>
                </c:pt>
                <c:pt idx="971">
                  <c:v>42613</c:v>
                </c:pt>
                <c:pt idx="972">
                  <c:v>42614</c:v>
                </c:pt>
                <c:pt idx="973">
                  <c:v>42615</c:v>
                </c:pt>
                <c:pt idx="974">
                  <c:v>42616</c:v>
                </c:pt>
                <c:pt idx="975">
                  <c:v>42617</c:v>
                </c:pt>
                <c:pt idx="976">
                  <c:v>42618</c:v>
                </c:pt>
                <c:pt idx="977">
                  <c:v>42619</c:v>
                </c:pt>
                <c:pt idx="978">
                  <c:v>42620</c:v>
                </c:pt>
                <c:pt idx="979">
                  <c:v>42621</c:v>
                </c:pt>
                <c:pt idx="980">
                  <c:v>42622</c:v>
                </c:pt>
                <c:pt idx="981">
                  <c:v>42623</c:v>
                </c:pt>
                <c:pt idx="982">
                  <c:v>42624</c:v>
                </c:pt>
                <c:pt idx="983">
                  <c:v>42625</c:v>
                </c:pt>
                <c:pt idx="984">
                  <c:v>42626</c:v>
                </c:pt>
                <c:pt idx="985">
                  <c:v>42627</c:v>
                </c:pt>
                <c:pt idx="986">
                  <c:v>42628</c:v>
                </c:pt>
                <c:pt idx="987">
                  <c:v>42629</c:v>
                </c:pt>
                <c:pt idx="988">
                  <c:v>42630</c:v>
                </c:pt>
                <c:pt idx="989">
                  <c:v>42631</c:v>
                </c:pt>
                <c:pt idx="990">
                  <c:v>42632</c:v>
                </c:pt>
                <c:pt idx="991">
                  <c:v>42633</c:v>
                </c:pt>
                <c:pt idx="992">
                  <c:v>42634</c:v>
                </c:pt>
                <c:pt idx="993">
                  <c:v>42635</c:v>
                </c:pt>
                <c:pt idx="994">
                  <c:v>42636</c:v>
                </c:pt>
                <c:pt idx="995">
                  <c:v>42637</c:v>
                </c:pt>
                <c:pt idx="996">
                  <c:v>42638</c:v>
                </c:pt>
                <c:pt idx="997">
                  <c:v>42639</c:v>
                </c:pt>
                <c:pt idx="998">
                  <c:v>42640</c:v>
                </c:pt>
                <c:pt idx="999">
                  <c:v>42641</c:v>
                </c:pt>
                <c:pt idx="1000">
                  <c:v>42642</c:v>
                </c:pt>
                <c:pt idx="1001">
                  <c:v>42643</c:v>
                </c:pt>
                <c:pt idx="1002">
                  <c:v>42644</c:v>
                </c:pt>
                <c:pt idx="1003">
                  <c:v>42645</c:v>
                </c:pt>
                <c:pt idx="1004">
                  <c:v>42646</c:v>
                </c:pt>
                <c:pt idx="1005">
                  <c:v>42647</c:v>
                </c:pt>
                <c:pt idx="1006">
                  <c:v>42648</c:v>
                </c:pt>
                <c:pt idx="1007">
                  <c:v>42649</c:v>
                </c:pt>
                <c:pt idx="1008">
                  <c:v>42650</c:v>
                </c:pt>
                <c:pt idx="1009">
                  <c:v>42651</c:v>
                </c:pt>
                <c:pt idx="1010">
                  <c:v>42652</c:v>
                </c:pt>
                <c:pt idx="1011">
                  <c:v>42653</c:v>
                </c:pt>
                <c:pt idx="1012">
                  <c:v>42654</c:v>
                </c:pt>
                <c:pt idx="1013">
                  <c:v>42655</c:v>
                </c:pt>
                <c:pt idx="1014">
                  <c:v>42656</c:v>
                </c:pt>
                <c:pt idx="1015">
                  <c:v>42657</c:v>
                </c:pt>
                <c:pt idx="1016">
                  <c:v>42658</c:v>
                </c:pt>
                <c:pt idx="1017">
                  <c:v>42659</c:v>
                </c:pt>
                <c:pt idx="1018">
                  <c:v>42660</c:v>
                </c:pt>
                <c:pt idx="1019">
                  <c:v>42661</c:v>
                </c:pt>
                <c:pt idx="1020">
                  <c:v>42662</c:v>
                </c:pt>
                <c:pt idx="1021">
                  <c:v>42663</c:v>
                </c:pt>
                <c:pt idx="1022">
                  <c:v>42664</c:v>
                </c:pt>
                <c:pt idx="1023">
                  <c:v>42665</c:v>
                </c:pt>
                <c:pt idx="1024">
                  <c:v>42666</c:v>
                </c:pt>
                <c:pt idx="1025">
                  <c:v>42667</c:v>
                </c:pt>
                <c:pt idx="1026">
                  <c:v>42668</c:v>
                </c:pt>
                <c:pt idx="1027">
                  <c:v>42669</c:v>
                </c:pt>
                <c:pt idx="1028">
                  <c:v>42670</c:v>
                </c:pt>
                <c:pt idx="1029">
                  <c:v>42671</c:v>
                </c:pt>
                <c:pt idx="1030">
                  <c:v>42672</c:v>
                </c:pt>
                <c:pt idx="1031">
                  <c:v>42673</c:v>
                </c:pt>
                <c:pt idx="1032">
                  <c:v>42674</c:v>
                </c:pt>
                <c:pt idx="1033">
                  <c:v>42675</c:v>
                </c:pt>
                <c:pt idx="1034">
                  <c:v>42676</c:v>
                </c:pt>
                <c:pt idx="1035">
                  <c:v>42677</c:v>
                </c:pt>
                <c:pt idx="1036">
                  <c:v>42678</c:v>
                </c:pt>
                <c:pt idx="1037">
                  <c:v>42679</c:v>
                </c:pt>
                <c:pt idx="1038">
                  <c:v>42680</c:v>
                </c:pt>
                <c:pt idx="1039">
                  <c:v>42681</c:v>
                </c:pt>
                <c:pt idx="1040">
                  <c:v>42682</c:v>
                </c:pt>
                <c:pt idx="1041">
                  <c:v>42683</c:v>
                </c:pt>
                <c:pt idx="1042">
                  <c:v>42684</c:v>
                </c:pt>
                <c:pt idx="1043">
                  <c:v>42685</c:v>
                </c:pt>
                <c:pt idx="1044">
                  <c:v>42686</c:v>
                </c:pt>
                <c:pt idx="1045">
                  <c:v>42687</c:v>
                </c:pt>
                <c:pt idx="1046">
                  <c:v>42688</c:v>
                </c:pt>
                <c:pt idx="1047">
                  <c:v>42689</c:v>
                </c:pt>
                <c:pt idx="1048">
                  <c:v>42690</c:v>
                </c:pt>
                <c:pt idx="1049">
                  <c:v>42691</c:v>
                </c:pt>
                <c:pt idx="1050">
                  <c:v>42692</c:v>
                </c:pt>
                <c:pt idx="1051">
                  <c:v>42693</c:v>
                </c:pt>
                <c:pt idx="1052">
                  <c:v>42694</c:v>
                </c:pt>
                <c:pt idx="1053">
                  <c:v>42695</c:v>
                </c:pt>
                <c:pt idx="1054">
                  <c:v>42696</c:v>
                </c:pt>
                <c:pt idx="1055">
                  <c:v>42697</c:v>
                </c:pt>
                <c:pt idx="1056">
                  <c:v>42698</c:v>
                </c:pt>
                <c:pt idx="1057">
                  <c:v>42699</c:v>
                </c:pt>
                <c:pt idx="1058">
                  <c:v>42700</c:v>
                </c:pt>
                <c:pt idx="1059">
                  <c:v>42701</c:v>
                </c:pt>
                <c:pt idx="1060">
                  <c:v>42702</c:v>
                </c:pt>
                <c:pt idx="1061">
                  <c:v>42703</c:v>
                </c:pt>
                <c:pt idx="1062">
                  <c:v>42704</c:v>
                </c:pt>
                <c:pt idx="1063">
                  <c:v>42705</c:v>
                </c:pt>
                <c:pt idx="1064">
                  <c:v>42706</c:v>
                </c:pt>
                <c:pt idx="1065">
                  <c:v>42707</c:v>
                </c:pt>
                <c:pt idx="1066">
                  <c:v>42708</c:v>
                </c:pt>
                <c:pt idx="1067">
                  <c:v>42709</c:v>
                </c:pt>
                <c:pt idx="1068">
                  <c:v>42710</c:v>
                </c:pt>
                <c:pt idx="1069">
                  <c:v>42711</c:v>
                </c:pt>
                <c:pt idx="1070">
                  <c:v>42712</c:v>
                </c:pt>
                <c:pt idx="1071">
                  <c:v>42713</c:v>
                </c:pt>
                <c:pt idx="1072">
                  <c:v>42714</c:v>
                </c:pt>
                <c:pt idx="1073">
                  <c:v>42715</c:v>
                </c:pt>
                <c:pt idx="1074">
                  <c:v>42716</c:v>
                </c:pt>
                <c:pt idx="1075">
                  <c:v>42717</c:v>
                </c:pt>
                <c:pt idx="1076">
                  <c:v>42718</c:v>
                </c:pt>
                <c:pt idx="1077">
                  <c:v>42719</c:v>
                </c:pt>
                <c:pt idx="1078">
                  <c:v>42720</c:v>
                </c:pt>
                <c:pt idx="1079">
                  <c:v>42721</c:v>
                </c:pt>
                <c:pt idx="1080">
                  <c:v>42722</c:v>
                </c:pt>
                <c:pt idx="1081">
                  <c:v>42723</c:v>
                </c:pt>
                <c:pt idx="1082">
                  <c:v>42724</c:v>
                </c:pt>
                <c:pt idx="1083">
                  <c:v>42725</c:v>
                </c:pt>
                <c:pt idx="1084">
                  <c:v>42726</c:v>
                </c:pt>
                <c:pt idx="1085">
                  <c:v>42727</c:v>
                </c:pt>
                <c:pt idx="1086">
                  <c:v>42728</c:v>
                </c:pt>
                <c:pt idx="1087">
                  <c:v>42729</c:v>
                </c:pt>
                <c:pt idx="1088">
                  <c:v>42730</c:v>
                </c:pt>
                <c:pt idx="1089">
                  <c:v>42731</c:v>
                </c:pt>
                <c:pt idx="1090">
                  <c:v>42732</c:v>
                </c:pt>
                <c:pt idx="1091">
                  <c:v>42733</c:v>
                </c:pt>
                <c:pt idx="1092">
                  <c:v>42734</c:v>
                </c:pt>
                <c:pt idx="1093">
                  <c:v>42735</c:v>
                </c:pt>
                <c:pt idx="1094">
                  <c:v>42736</c:v>
                </c:pt>
                <c:pt idx="1095">
                  <c:v>42737</c:v>
                </c:pt>
                <c:pt idx="1096">
                  <c:v>42738</c:v>
                </c:pt>
                <c:pt idx="1097">
                  <c:v>42739</c:v>
                </c:pt>
                <c:pt idx="1098">
                  <c:v>42740</c:v>
                </c:pt>
                <c:pt idx="1099">
                  <c:v>42741</c:v>
                </c:pt>
                <c:pt idx="1100">
                  <c:v>42742</c:v>
                </c:pt>
                <c:pt idx="1101">
                  <c:v>42743</c:v>
                </c:pt>
                <c:pt idx="1102">
                  <c:v>42744</c:v>
                </c:pt>
                <c:pt idx="1103">
                  <c:v>42745</c:v>
                </c:pt>
                <c:pt idx="1104">
                  <c:v>42746</c:v>
                </c:pt>
              </c:numCache>
            </c:numRef>
          </c:cat>
          <c:val>
            <c:numRef>
              <c:f>ЦеныДрагмет_Спреды!$E$16690:$E$17794</c:f>
              <c:numCache>
                <c:formatCode>General</c:formatCode>
                <c:ptCount val="1105"/>
                <c:pt idx="0">
                  <c:v>711</c:v>
                </c:pt>
                <c:pt idx="1">
                  <c:v>726.25</c:v>
                </c:pt>
                <c:pt idx="2">
                  <c:v>724.42</c:v>
                </c:pt>
                <c:pt idx="3">
                  <c:v>724.42</c:v>
                </c:pt>
                <c:pt idx="4">
                  <c:v>724.42</c:v>
                </c:pt>
                <c:pt idx="5">
                  <c:v>735.25</c:v>
                </c:pt>
                <c:pt idx="6">
                  <c:v>738.5</c:v>
                </c:pt>
                <c:pt idx="7">
                  <c:v>733.5</c:v>
                </c:pt>
                <c:pt idx="8">
                  <c:v>733.11</c:v>
                </c:pt>
                <c:pt idx="9">
                  <c:v>739</c:v>
                </c:pt>
                <c:pt idx="10">
                  <c:v>739</c:v>
                </c:pt>
                <c:pt idx="11">
                  <c:v>739</c:v>
                </c:pt>
                <c:pt idx="12">
                  <c:v>737</c:v>
                </c:pt>
                <c:pt idx="13">
                  <c:v>733.4</c:v>
                </c:pt>
                <c:pt idx="14">
                  <c:v>739.5</c:v>
                </c:pt>
                <c:pt idx="15">
                  <c:v>739.75</c:v>
                </c:pt>
                <c:pt idx="16">
                  <c:v>747.2</c:v>
                </c:pt>
                <c:pt idx="17">
                  <c:v>747.2</c:v>
                </c:pt>
                <c:pt idx="18">
                  <c:v>747.2</c:v>
                </c:pt>
                <c:pt idx="19">
                  <c:v>745.4</c:v>
                </c:pt>
                <c:pt idx="20">
                  <c:v>743.9</c:v>
                </c:pt>
                <c:pt idx="21">
                  <c:v>743.75</c:v>
                </c:pt>
                <c:pt idx="22">
                  <c:v>742</c:v>
                </c:pt>
                <c:pt idx="23">
                  <c:v>731.75</c:v>
                </c:pt>
                <c:pt idx="24">
                  <c:v>731.75</c:v>
                </c:pt>
                <c:pt idx="25">
                  <c:v>731.75</c:v>
                </c:pt>
                <c:pt idx="26" formatCode="0.0">
                  <c:v>720</c:v>
                </c:pt>
                <c:pt idx="27">
                  <c:v>714.25</c:v>
                </c:pt>
                <c:pt idx="28">
                  <c:v>712</c:v>
                </c:pt>
                <c:pt idx="29">
                  <c:v>704.75</c:v>
                </c:pt>
                <c:pt idx="30">
                  <c:v>701</c:v>
                </c:pt>
                <c:pt idx="31">
                  <c:v>701</c:v>
                </c:pt>
                <c:pt idx="32">
                  <c:v>701</c:v>
                </c:pt>
                <c:pt idx="33">
                  <c:v>699</c:v>
                </c:pt>
                <c:pt idx="34">
                  <c:v>698.75</c:v>
                </c:pt>
                <c:pt idx="35">
                  <c:v>706</c:v>
                </c:pt>
                <c:pt idx="36">
                  <c:v>707.75</c:v>
                </c:pt>
                <c:pt idx="37">
                  <c:v>707.75</c:v>
                </c:pt>
                <c:pt idx="38">
                  <c:v>707.75</c:v>
                </c:pt>
                <c:pt idx="39">
                  <c:v>707.75</c:v>
                </c:pt>
                <c:pt idx="40">
                  <c:v>714.75</c:v>
                </c:pt>
                <c:pt idx="41">
                  <c:v>714.9</c:v>
                </c:pt>
                <c:pt idx="42">
                  <c:v>724.4</c:v>
                </c:pt>
                <c:pt idx="43">
                  <c:v>728.9</c:v>
                </c:pt>
                <c:pt idx="44">
                  <c:v>734.5</c:v>
                </c:pt>
                <c:pt idx="45">
                  <c:v>734.5</c:v>
                </c:pt>
                <c:pt idx="46">
                  <c:v>734.5</c:v>
                </c:pt>
                <c:pt idx="47">
                  <c:v>738.5</c:v>
                </c:pt>
                <c:pt idx="48">
                  <c:v>733.5</c:v>
                </c:pt>
                <c:pt idx="49">
                  <c:v>730.75</c:v>
                </c:pt>
                <c:pt idx="50">
                  <c:v>733.77</c:v>
                </c:pt>
                <c:pt idx="51">
                  <c:v>738.25</c:v>
                </c:pt>
                <c:pt idx="52">
                  <c:v>738.25</c:v>
                </c:pt>
                <c:pt idx="53">
                  <c:v>738.25</c:v>
                </c:pt>
                <c:pt idx="54">
                  <c:v>738</c:v>
                </c:pt>
                <c:pt idx="55">
                  <c:v>732.47</c:v>
                </c:pt>
                <c:pt idx="56">
                  <c:v>728.75</c:v>
                </c:pt>
                <c:pt idx="57">
                  <c:v>738.4</c:v>
                </c:pt>
                <c:pt idx="58">
                  <c:v>739.25</c:v>
                </c:pt>
                <c:pt idx="59">
                  <c:v>739.25</c:v>
                </c:pt>
                <c:pt idx="60">
                  <c:v>739.25</c:v>
                </c:pt>
                <c:pt idx="61">
                  <c:v>746</c:v>
                </c:pt>
                <c:pt idx="62">
                  <c:v>759.3</c:v>
                </c:pt>
                <c:pt idx="63">
                  <c:v>768.8</c:v>
                </c:pt>
                <c:pt idx="64">
                  <c:v>777.3</c:v>
                </c:pt>
                <c:pt idx="65">
                  <c:v>779</c:v>
                </c:pt>
                <c:pt idx="66">
                  <c:v>779</c:v>
                </c:pt>
                <c:pt idx="67">
                  <c:v>779</c:v>
                </c:pt>
                <c:pt idx="68">
                  <c:v>773</c:v>
                </c:pt>
                <c:pt idx="69">
                  <c:v>764.7</c:v>
                </c:pt>
                <c:pt idx="70">
                  <c:v>769.4</c:v>
                </c:pt>
                <c:pt idx="71">
                  <c:v>773</c:v>
                </c:pt>
                <c:pt idx="72">
                  <c:v>766.4</c:v>
                </c:pt>
                <c:pt idx="73">
                  <c:v>766.4</c:v>
                </c:pt>
                <c:pt idx="74">
                  <c:v>766.4</c:v>
                </c:pt>
                <c:pt idx="75">
                  <c:v>769.5</c:v>
                </c:pt>
                <c:pt idx="76">
                  <c:v>764.5</c:v>
                </c:pt>
                <c:pt idx="77">
                  <c:v>761.5</c:v>
                </c:pt>
                <c:pt idx="78">
                  <c:v>762.8</c:v>
                </c:pt>
                <c:pt idx="79">
                  <c:v>789</c:v>
                </c:pt>
                <c:pt idx="80">
                  <c:v>789</c:v>
                </c:pt>
                <c:pt idx="81">
                  <c:v>789</c:v>
                </c:pt>
                <c:pt idx="82">
                  <c:v>791.4</c:v>
                </c:pt>
                <c:pt idx="83">
                  <c:v>781.7</c:v>
                </c:pt>
                <c:pt idx="84">
                  <c:v>776</c:v>
                </c:pt>
                <c:pt idx="85">
                  <c:v>753</c:v>
                </c:pt>
                <c:pt idx="86">
                  <c:v>769.5</c:v>
                </c:pt>
                <c:pt idx="87">
                  <c:v>769.5</c:v>
                </c:pt>
                <c:pt idx="88">
                  <c:v>769.5</c:v>
                </c:pt>
                <c:pt idx="89">
                  <c:v>771.9</c:v>
                </c:pt>
                <c:pt idx="90">
                  <c:v>774.6</c:v>
                </c:pt>
                <c:pt idx="91">
                  <c:v>782.5</c:v>
                </c:pt>
                <c:pt idx="92">
                  <c:v>783.9</c:v>
                </c:pt>
                <c:pt idx="93">
                  <c:v>786.5</c:v>
                </c:pt>
                <c:pt idx="94">
                  <c:v>786.5</c:v>
                </c:pt>
                <c:pt idx="95">
                  <c:v>786.5</c:v>
                </c:pt>
                <c:pt idx="96">
                  <c:v>761.2</c:v>
                </c:pt>
                <c:pt idx="97">
                  <c:v>772.1</c:v>
                </c:pt>
                <c:pt idx="98">
                  <c:v>778.3</c:v>
                </c:pt>
                <c:pt idx="99">
                  <c:v>786.9</c:v>
                </c:pt>
                <c:pt idx="100">
                  <c:v>800.4</c:v>
                </c:pt>
                <c:pt idx="101">
                  <c:v>800.4</c:v>
                </c:pt>
                <c:pt idx="102">
                  <c:v>800.4</c:v>
                </c:pt>
                <c:pt idx="103">
                  <c:v>806.1</c:v>
                </c:pt>
                <c:pt idx="104">
                  <c:v>791.7</c:v>
                </c:pt>
                <c:pt idx="105">
                  <c:v>797.9</c:v>
                </c:pt>
                <c:pt idx="106">
                  <c:v>794</c:v>
                </c:pt>
                <c:pt idx="107">
                  <c:v>794</c:v>
                </c:pt>
                <c:pt idx="108">
                  <c:v>794</c:v>
                </c:pt>
                <c:pt idx="109">
                  <c:v>794</c:v>
                </c:pt>
                <c:pt idx="110">
                  <c:v>776.7</c:v>
                </c:pt>
                <c:pt idx="111">
                  <c:v>780.1</c:v>
                </c:pt>
                <c:pt idx="112">
                  <c:v>783.4</c:v>
                </c:pt>
                <c:pt idx="113">
                  <c:v>798.5</c:v>
                </c:pt>
                <c:pt idx="114">
                  <c:v>805.8</c:v>
                </c:pt>
                <c:pt idx="115">
                  <c:v>805.8</c:v>
                </c:pt>
                <c:pt idx="116">
                  <c:v>805.8</c:v>
                </c:pt>
                <c:pt idx="117">
                  <c:v>798.2</c:v>
                </c:pt>
                <c:pt idx="118">
                  <c:v>802.5</c:v>
                </c:pt>
                <c:pt idx="119">
                  <c:v>807.5</c:v>
                </c:pt>
                <c:pt idx="120">
                  <c:v>809.6</c:v>
                </c:pt>
                <c:pt idx="121">
                  <c:v>807.7</c:v>
                </c:pt>
                <c:pt idx="122">
                  <c:v>807.7</c:v>
                </c:pt>
                <c:pt idx="123">
                  <c:v>807.7</c:v>
                </c:pt>
                <c:pt idx="124">
                  <c:v>813.6</c:v>
                </c:pt>
                <c:pt idx="125">
                  <c:v>813.9</c:v>
                </c:pt>
                <c:pt idx="126">
                  <c:v>795.5</c:v>
                </c:pt>
                <c:pt idx="127">
                  <c:v>800.5</c:v>
                </c:pt>
                <c:pt idx="128">
                  <c:v>797.6</c:v>
                </c:pt>
                <c:pt idx="129">
                  <c:v>797.6</c:v>
                </c:pt>
                <c:pt idx="130">
                  <c:v>797.6</c:v>
                </c:pt>
                <c:pt idx="131">
                  <c:v>802.9</c:v>
                </c:pt>
                <c:pt idx="132">
                  <c:v>813</c:v>
                </c:pt>
                <c:pt idx="133">
                  <c:v>824.2</c:v>
                </c:pt>
                <c:pt idx="134">
                  <c:v>809</c:v>
                </c:pt>
                <c:pt idx="135">
                  <c:v>812.2</c:v>
                </c:pt>
                <c:pt idx="136">
                  <c:v>812.2</c:v>
                </c:pt>
                <c:pt idx="137">
                  <c:v>812.2</c:v>
                </c:pt>
                <c:pt idx="138">
                  <c:v>812.5</c:v>
                </c:pt>
                <c:pt idx="139">
                  <c:v>823.95</c:v>
                </c:pt>
                <c:pt idx="140">
                  <c:v>825.9</c:v>
                </c:pt>
                <c:pt idx="141">
                  <c:v>832.4</c:v>
                </c:pt>
                <c:pt idx="142">
                  <c:v>824.3</c:v>
                </c:pt>
                <c:pt idx="143">
                  <c:v>824.3</c:v>
                </c:pt>
                <c:pt idx="144">
                  <c:v>824.3</c:v>
                </c:pt>
                <c:pt idx="145">
                  <c:v>829.4</c:v>
                </c:pt>
                <c:pt idx="146">
                  <c:v>830</c:v>
                </c:pt>
                <c:pt idx="147">
                  <c:v>834.1</c:v>
                </c:pt>
                <c:pt idx="148">
                  <c:v>830.9</c:v>
                </c:pt>
                <c:pt idx="149">
                  <c:v>832.6</c:v>
                </c:pt>
                <c:pt idx="150">
                  <c:v>832.6</c:v>
                </c:pt>
                <c:pt idx="151">
                  <c:v>832.6</c:v>
                </c:pt>
                <c:pt idx="152">
                  <c:v>828.75</c:v>
                </c:pt>
                <c:pt idx="153">
                  <c:v>833.8</c:v>
                </c:pt>
                <c:pt idx="154">
                  <c:v>833.4</c:v>
                </c:pt>
                <c:pt idx="155">
                  <c:v>835.7</c:v>
                </c:pt>
                <c:pt idx="156">
                  <c:v>840.5</c:v>
                </c:pt>
                <c:pt idx="157">
                  <c:v>840.5</c:v>
                </c:pt>
                <c:pt idx="158">
                  <c:v>840.5</c:v>
                </c:pt>
                <c:pt idx="159">
                  <c:v>837.9</c:v>
                </c:pt>
                <c:pt idx="160">
                  <c:v>852</c:v>
                </c:pt>
                <c:pt idx="161">
                  <c:v>856.9</c:v>
                </c:pt>
                <c:pt idx="162">
                  <c:v>822</c:v>
                </c:pt>
                <c:pt idx="163">
                  <c:v>809</c:v>
                </c:pt>
                <c:pt idx="164">
                  <c:v>809</c:v>
                </c:pt>
                <c:pt idx="165">
                  <c:v>809</c:v>
                </c:pt>
                <c:pt idx="166">
                  <c:v>808.5</c:v>
                </c:pt>
                <c:pt idx="167">
                  <c:v>813.3</c:v>
                </c:pt>
                <c:pt idx="168">
                  <c:v>822.7</c:v>
                </c:pt>
                <c:pt idx="169">
                  <c:v>833.7</c:v>
                </c:pt>
                <c:pt idx="170">
                  <c:v>817.22</c:v>
                </c:pt>
                <c:pt idx="171">
                  <c:v>817.22</c:v>
                </c:pt>
                <c:pt idx="172">
                  <c:v>817.22</c:v>
                </c:pt>
                <c:pt idx="173">
                  <c:v>819.3</c:v>
                </c:pt>
                <c:pt idx="174">
                  <c:v>826.3</c:v>
                </c:pt>
                <c:pt idx="175">
                  <c:v>829.5</c:v>
                </c:pt>
                <c:pt idx="176">
                  <c:v>832.4</c:v>
                </c:pt>
                <c:pt idx="177">
                  <c:v>838.5</c:v>
                </c:pt>
                <c:pt idx="178">
                  <c:v>838.5</c:v>
                </c:pt>
                <c:pt idx="179">
                  <c:v>838.5</c:v>
                </c:pt>
                <c:pt idx="180">
                  <c:v>840.1</c:v>
                </c:pt>
                <c:pt idx="181">
                  <c:v>849.8</c:v>
                </c:pt>
                <c:pt idx="182">
                  <c:v>852.2</c:v>
                </c:pt>
                <c:pt idx="183">
                  <c:v>854.9</c:v>
                </c:pt>
                <c:pt idx="184">
                  <c:v>854.9</c:v>
                </c:pt>
                <c:pt idx="185">
                  <c:v>854.9</c:v>
                </c:pt>
                <c:pt idx="186">
                  <c:v>854.9</c:v>
                </c:pt>
                <c:pt idx="187">
                  <c:v>865.78</c:v>
                </c:pt>
                <c:pt idx="188">
                  <c:v>867.2</c:v>
                </c:pt>
                <c:pt idx="189">
                  <c:v>868.2</c:v>
                </c:pt>
                <c:pt idx="190">
                  <c:v>869.2</c:v>
                </c:pt>
                <c:pt idx="191">
                  <c:v>869.7</c:v>
                </c:pt>
                <c:pt idx="192">
                  <c:v>869.7</c:v>
                </c:pt>
                <c:pt idx="193">
                  <c:v>869.7</c:v>
                </c:pt>
                <c:pt idx="194">
                  <c:v>867.95</c:v>
                </c:pt>
                <c:pt idx="195">
                  <c:v>863</c:v>
                </c:pt>
                <c:pt idx="196">
                  <c:v>870.8</c:v>
                </c:pt>
                <c:pt idx="197">
                  <c:v>881</c:v>
                </c:pt>
                <c:pt idx="198">
                  <c:v>876.4</c:v>
                </c:pt>
                <c:pt idx="199">
                  <c:v>876.4</c:v>
                </c:pt>
                <c:pt idx="200">
                  <c:v>876.4</c:v>
                </c:pt>
                <c:pt idx="201">
                  <c:v>874</c:v>
                </c:pt>
                <c:pt idx="202">
                  <c:v>870.2</c:v>
                </c:pt>
                <c:pt idx="203">
                  <c:v>868.5</c:v>
                </c:pt>
                <c:pt idx="204">
                  <c:v>866.9</c:v>
                </c:pt>
                <c:pt idx="205">
                  <c:v>875.4</c:v>
                </c:pt>
                <c:pt idx="206">
                  <c:v>875.4</c:v>
                </c:pt>
                <c:pt idx="207">
                  <c:v>875.4</c:v>
                </c:pt>
                <c:pt idx="208">
                  <c:v>879.8</c:v>
                </c:pt>
                <c:pt idx="209">
                  <c:v>875.2</c:v>
                </c:pt>
                <c:pt idx="210">
                  <c:v>876</c:v>
                </c:pt>
                <c:pt idx="211">
                  <c:v>866.7</c:v>
                </c:pt>
                <c:pt idx="212">
                  <c:v>861.9</c:v>
                </c:pt>
                <c:pt idx="213">
                  <c:v>861.9</c:v>
                </c:pt>
                <c:pt idx="214">
                  <c:v>861.9</c:v>
                </c:pt>
                <c:pt idx="215">
                  <c:v>850.4</c:v>
                </c:pt>
                <c:pt idx="216">
                  <c:v>844</c:v>
                </c:pt>
                <c:pt idx="217">
                  <c:v>847.3</c:v>
                </c:pt>
                <c:pt idx="218">
                  <c:v>850.1</c:v>
                </c:pt>
                <c:pt idx="219">
                  <c:v>858.2</c:v>
                </c:pt>
                <c:pt idx="220">
                  <c:v>858.2</c:v>
                </c:pt>
                <c:pt idx="221">
                  <c:v>858.2</c:v>
                </c:pt>
                <c:pt idx="222">
                  <c:v>873.5</c:v>
                </c:pt>
                <c:pt idx="223">
                  <c:v>872.8</c:v>
                </c:pt>
                <c:pt idx="224">
                  <c:v>874.3</c:v>
                </c:pt>
                <c:pt idx="225">
                  <c:v>880.2</c:v>
                </c:pt>
                <c:pt idx="226">
                  <c:v>890.5</c:v>
                </c:pt>
                <c:pt idx="227">
                  <c:v>890.5</c:v>
                </c:pt>
                <c:pt idx="228">
                  <c:v>890.5</c:v>
                </c:pt>
                <c:pt idx="229">
                  <c:v>889</c:v>
                </c:pt>
                <c:pt idx="230">
                  <c:v>878.63</c:v>
                </c:pt>
                <c:pt idx="231">
                  <c:v>863.1</c:v>
                </c:pt>
                <c:pt idx="232">
                  <c:v>874.2</c:v>
                </c:pt>
                <c:pt idx="233">
                  <c:v>883.17</c:v>
                </c:pt>
                <c:pt idx="234">
                  <c:v>883.17</c:v>
                </c:pt>
                <c:pt idx="235">
                  <c:v>883.17</c:v>
                </c:pt>
                <c:pt idx="236">
                  <c:v>888</c:v>
                </c:pt>
                <c:pt idx="237">
                  <c:v>881.2</c:v>
                </c:pt>
                <c:pt idx="238">
                  <c:v>889</c:v>
                </c:pt>
                <c:pt idx="239">
                  <c:v>893</c:v>
                </c:pt>
                <c:pt idx="240">
                  <c:v>899.2</c:v>
                </c:pt>
                <c:pt idx="241">
                  <c:v>899.2</c:v>
                </c:pt>
                <c:pt idx="242">
                  <c:v>899.2</c:v>
                </c:pt>
                <c:pt idx="243">
                  <c:v>903.4</c:v>
                </c:pt>
                <c:pt idx="244">
                  <c:v>878.1</c:v>
                </c:pt>
                <c:pt idx="245">
                  <c:v>871.6</c:v>
                </c:pt>
                <c:pt idx="246">
                  <c:v>883.8</c:v>
                </c:pt>
                <c:pt idx="247">
                  <c:v>884.5</c:v>
                </c:pt>
                <c:pt idx="248">
                  <c:v>884.5</c:v>
                </c:pt>
                <c:pt idx="249">
                  <c:v>884.5</c:v>
                </c:pt>
                <c:pt idx="250">
                  <c:v>877.1</c:v>
                </c:pt>
                <c:pt idx="251">
                  <c:v>856.5</c:v>
                </c:pt>
                <c:pt idx="252">
                  <c:v>849.3</c:v>
                </c:pt>
                <c:pt idx="253">
                  <c:v>828.8</c:v>
                </c:pt>
                <c:pt idx="254">
                  <c:v>833.7</c:v>
                </c:pt>
                <c:pt idx="255">
                  <c:v>833.7</c:v>
                </c:pt>
                <c:pt idx="256">
                  <c:v>833.7</c:v>
                </c:pt>
                <c:pt idx="257">
                  <c:v>833.7</c:v>
                </c:pt>
                <c:pt idx="258">
                  <c:v>839</c:v>
                </c:pt>
                <c:pt idx="259">
                  <c:v>829.2</c:v>
                </c:pt>
                <c:pt idx="260">
                  <c:v>827</c:v>
                </c:pt>
                <c:pt idx="261">
                  <c:v>810</c:v>
                </c:pt>
                <c:pt idx="262">
                  <c:v>810</c:v>
                </c:pt>
                <c:pt idx="263">
                  <c:v>810</c:v>
                </c:pt>
                <c:pt idx="264">
                  <c:v>797.5</c:v>
                </c:pt>
                <c:pt idx="265">
                  <c:v>812</c:v>
                </c:pt>
                <c:pt idx="266">
                  <c:v>814.4</c:v>
                </c:pt>
                <c:pt idx="267">
                  <c:v>799.75</c:v>
                </c:pt>
                <c:pt idx="268">
                  <c:v>772.1</c:v>
                </c:pt>
                <c:pt idx="269">
                  <c:v>772.1</c:v>
                </c:pt>
                <c:pt idx="270">
                  <c:v>772.1</c:v>
                </c:pt>
                <c:pt idx="271">
                  <c:v>786.5</c:v>
                </c:pt>
                <c:pt idx="272">
                  <c:v>768.9</c:v>
                </c:pt>
                <c:pt idx="273">
                  <c:v>773.1</c:v>
                </c:pt>
                <c:pt idx="274">
                  <c:v>764.7</c:v>
                </c:pt>
                <c:pt idx="275">
                  <c:v>752.7</c:v>
                </c:pt>
                <c:pt idx="276">
                  <c:v>752.7</c:v>
                </c:pt>
                <c:pt idx="277">
                  <c:v>752.7</c:v>
                </c:pt>
                <c:pt idx="278">
                  <c:v>760.7</c:v>
                </c:pt>
                <c:pt idx="279">
                  <c:v>779.2</c:v>
                </c:pt>
                <c:pt idx="280">
                  <c:v>799.1</c:v>
                </c:pt>
                <c:pt idx="281">
                  <c:v>790.7</c:v>
                </c:pt>
                <c:pt idx="282">
                  <c:v>779</c:v>
                </c:pt>
                <c:pt idx="283">
                  <c:v>779</c:v>
                </c:pt>
                <c:pt idx="284">
                  <c:v>779</c:v>
                </c:pt>
                <c:pt idx="285">
                  <c:v>778.7</c:v>
                </c:pt>
                <c:pt idx="286">
                  <c:v>787.75</c:v>
                </c:pt>
                <c:pt idx="287">
                  <c:v>763</c:v>
                </c:pt>
                <c:pt idx="288">
                  <c:v>734.8</c:v>
                </c:pt>
                <c:pt idx="289">
                  <c:v>750.9</c:v>
                </c:pt>
                <c:pt idx="290">
                  <c:v>750.9</c:v>
                </c:pt>
                <c:pt idx="291">
                  <c:v>750.9</c:v>
                </c:pt>
                <c:pt idx="292">
                  <c:v>760</c:v>
                </c:pt>
                <c:pt idx="293">
                  <c:v>771.8</c:v>
                </c:pt>
                <c:pt idx="294">
                  <c:v>767.5</c:v>
                </c:pt>
                <c:pt idx="295">
                  <c:v>777.2</c:v>
                </c:pt>
                <c:pt idx="296">
                  <c:v>776</c:v>
                </c:pt>
                <c:pt idx="297">
                  <c:v>776</c:v>
                </c:pt>
                <c:pt idx="298">
                  <c:v>776</c:v>
                </c:pt>
                <c:pt idx="299">
                  <c:v>777.1</c:v>
                </c:pt>
                <c:pt idx="300">
                  <c:v>789.6</c:v>
                </c:pt>
                <c:pt idx="301">
                  <c:v>789.7</c:v>
                </c:pt>
                <c:pt idx="302">
                  <c:v>774.5</c:v>
                </c:pt>
                <c:pt idx="303">
                  <c:v>788.2</c:v>
                </c:pt>
                <c:pt idx="304">
                  <c:v>788.2</c:v>
                </c:pt>
                <c:pt idx="305">
                  <c:v>788.2</c:v>
                </c:pt>
                <c:pt idx="306">
                  <c:v>799</c:v>
                </c:pt>
                <c:pt idx="307">
                  <c:v>783</c:v>
                </c:pt>
                <c:pt idx="308">
                  <c:v>754.3</c:v>
                </c:pt>
                <c:pt idx="309">
                  <c:v>747</c:v>
                </c:pt>
                <c:pt idx="310">
                  <c:v>767.94</c:v>
                </c:pt>
                <c:pt idx="311">
                  <c:v>767.94</c:v>
                </c:pt>
                <c:pt idx="312">
                  <c:v>767.94</c:v>
                </c:pt>
                <c:pt idx="313">
                  <c:v>758.6</c:v>
                </c:pt>
                <c:pt idx="314">
                  <c:v>768</c:v>
                </c:pt>
                <c:pt idx="315">
                  <c:v>771.5</c:v>
                </c:pt>
                <c:pt idx="316">
                  <c:v>765.98</c:v>
                </c:pt>
                <c:pt idx="317">
                  <c:v>761</c:v>
                </c:pt>
                <c:pt idx="318">
                  <c:v>761</c:v>
                </c:pt>
                <c:pt idx="319">
                  <c:v>761</c:v>
                </c:pt>
                <c:pt idx="320">
                  <c:v>767.43</c:v>
                </c:pt>
                <c:pt idx="321">
                  <c:v>771</c:v>
                </c:pt>
                <c:pt idx="322">
                  <c:v>760.5</c:v>
                </c:pt>
                <c:pt idx="323">
                  <c:v>767.98</c:v>
                </c:pt>
                <c:pt idx="324">
                  <c:v>788</c:v>
                </c:pt>
                <c:pt idx="325">
                  <c:v>788</c:v>
                </c:pt>
                <c:pt idx="326">
                  <c:v>788</c:v>
                </c:pt>
                <c:pt idx="327">
                  <c:v>787.9</c:v>
                </c:pt>
                <c:pt idx="328">
                  <c:v>789.1</c:v>
                </c:pt>
                <c:pt idx="329">
                  <c:v>800</c:v>
                </c:pt>
                <c:pt idx="330">
                  <c:v>804.3</c:v>
                </c:pt>
                <c:pt idx="331">
                  <c:v>806.45</c:v>
                </c:pt>
                <c:pt idx="332">
                  <c:v>806.45</c:v>
                </c:pt>
                <c:pt idx="333">
                  <c:v>806.45</c:v>
                </c:pt>
                <c:pt idx="334">
                  <c:v>803.5</c:v>
                </c:pt>
                <c:pt idx="335">
                  <c:v>798.98</c:v>
                </c:pt>
                <c:pt idx="336">
                  <c:v>792.98</c:v>
                </c:pt>
                <c:pt idx="337">
                  <c:v>794.51</c:v>
                </c:pt>
                <c:pt idx="338">
                  <c:v>798.04</c:v>
                </c:pt>
                <c:pt idx="339">
                  <c:v>798.04</c:v>
                </c:pt>
                <c:pt idx="340">
                  <c:v>798.04</c:v>
                </c:pt>
                <c:pt idx="341">
                  <c:v>796.3</c:v>
                </c:pt>
                <c:pt idx="342">
                  <c:v>808.05</c:v>
                </c:pt>
                <c:pt idx="343">
                  <c:v>810.3</c:v>
                </c:pt>
                <c:pt idx="344">
                  <c:v>816.25</c:v>
                </c:pt>
                <c:pt idx="345">
                  <c:v>809.1</c:v>
                </c:pt>
                <c:pt idx="346">
                  <c:v>809.1</c:v>
                </c:pt>
                <c:pt idx="347">
                  <c:v>809.1</c:v>
                </c:pt>
                <c:pt idx="348">
                  <c:v>795.5</c:v>
                </c:pt>
                <c:pt idx="349">
                  <c:v>778.98</c:v>
                </c:pt>
                <c:pt idx="350">
                  <c:v>775.63</c:v>
                </c:pt>
                <c:pt idx="351">
                  <c:v>788.5</c:v>
                </c:pt>
                <c:pt idx="352">
                  <c:v>802.34</c:v>
                </c:pt>
                <c:pt idx="353">
                  <c:v>802.34</c:v>
                </c:pt>
                <c:pt idx="354">
                  <c:v>802.34</c:v>
                </c:pt>
                <c:pt idx="355">
                  <c:v>807.98</c:v>
                </c:pt>
                <c:pt idx="356">
                  <c:v>808.6</c:v>
                </c:pt>
                <c:pt idx="357">
                  <c:v>803</c:v>
                </c:pt>
                <c:pt idx="358">
                  <c:v>803</c:v>
                </c:pt>
                <c:pt idx="359">
                  <c:v>814.6</c:v>
                </c:pt>
                <c:pt idx="360">
                  <c:v>814.6</c:v>
                </c:pt>
                <c:pt idx="361">
                  <c:v>814.6</c:v>
                </c:pt>
                <c:pt idx="362">
                  <c:v>805.5</c:v>
                </c:pt>
                <c:pt idx="363">
                  <c:v>800.5</c:v>
                </c:pt>
                <c:pt idx="364">
                  <c:v>792.7</c:v>
                </c:pt>
                <c:pt idx="365">
                  <c:v>788.5</c:v>
                </c:pt>
                <c:pt idx="366">
                  <c:v>786.84</c:v>
                </c:pt>
                <c:pt idx="367">
                  <c:v>786.84</c:v>
                </c:pt>
                <c:pt idx="368">
                  <c:v>786.84</c:v>
                </c:pt>
                <c:pt idx="369">
                  <c:v>789.7</c:v>
                </c:pt>
                <c:pt idx="370">
                  <c:v>800.75</c:v>
                </c:pt>
                <c:pt idx="371">
                  <c:v>788</c:v>
                </c:pt>
                <c:pt idx="372">
                  <c:v>787.3</c:v>
                </c:pt>
                <c:pt idx="373">
                  <c:v>800.1</c:v>
                </c:pt>
                <c:pt idx="374">
                  <c:v>800.1</c:v>
                </c:pt>
                <c:pt idx="375">
                  <c:v>800.1</c:v>
                </c:pt>
                <c:pt idx="376">
                  <c:v>806.3</c:v>
                </c:pt>
                <c:pt idx="377">
                  <c:v>812.98</c:v>
                </c:pt>
                <c:pt idx="378">
                  <c:v>772.98</c:v>
                </c:pt>
                <c:pt idx="379">
                  <c:v>762.98</c:v>
                </c:pt>
                <c:pt idx="380">
                  <c:v>751.2</c:v>
                </c:pt>
                <c:pt idx="381">
                  <c:v>751.2</c:v>
                </c:pt>
                <c:pt idx="382">
                  <c:v>751.2</c:v>
                </c:pt>
                <c:pt idx="383">
                  <c:v>753.9</c:v>
                </c:pt>
                <c:pt idx="384">
                  <c:v>771.7</c:v>
                </c:pt>
                <c:pt idx="385">
                  <c:v>764</c:v>
                </c:pt>
                <c:pt idx="386">
                  <c:v>771.9</c:v>
                </c:pt>
                <c:pt idx="387">
                  <c:v>770.98</c:v>
                </c:pt>
                <c:pt idx="388">
                  <c:v>770.98</c:v>
                </c:pt>
                <c:pt idx="389">
                  <c:v>770.98</c:v>
                </c:pt>
                <c:pt idx="390">
                  <c:v>780</c:v>
                </c:pt>
                <c:pt idx="391">
                  <c:v>778</c:v>
                </c:pt>
                <c:pt idx="392">
                  <c:v>792</c:v>
                </c:pt>
                <c:pt idx="393">
                  <c:v>772.45</c:v>
                </c:pt>
                <c:pt idx="394">
                  <c:v>768.75</c:v>
                </c:pt>
                <c:pt idx="395">
                  <c:v>768.75</c:v>
                </c:pt>
                <c:pt idx="396">
                  <c:v>768.75</c:v>
                </c:pt>
                <c:pt idx="397">
                  <c:v>783.59</c:v>
                </c:pt>
                <c:pt idx="398">
                  <c:v>782</c:v>
                </c:pt>
                <c:pt idx="399">
                  <c:v>789.25</c:v>
                </c:pt>
                <c:pt idx="400">
                  <c:v>792.4</c:v>
                </c:pt>
                <c:pt idx="401">
                  <c:v>781.95</c:v>
                </c:pt>
                <c:pt idx="402">
                  <c:v>781.95</c:v>
                </c:pt>
                <c:pt idx="403">
                  <c:v>781.95</c:v>
                </c:pt>
                <c:pt idx="404">
                  <c:v>776.85</c:v>
                </c:pt>
                <c:pt idx="405">
                  <c:v>768.85</c:v>
                </c:pt>
                <c:pt idx="406">
                  <c:v>765.4</c:v>
                </c:pt>
                <c:pt idx="407">
                  <c:v>772</c:v>
                </c:pt>
                <c:pt idx="408">
                  <c:v>788.2</c:v>
                </c:pt>
                <c:pt idx="409">
                  <c:v>788.2</c:v>
                </c:pt>
                <c:pt idx="410">
                  <c:v>788.2</c:v>
                </c:pt>
                <c:pt idx="411">
                  <c:v>786.35</c:v>
                </c:pt>
                <c:pt idx="412">
                  <c:v>779.25</c:v>
                </c:pt>
                <c:pt idx="413">
                  <c:v>775.98</c:v>
                </c:pt>
                <c:pt idx="414">
                  <c:v>784.1</c:v>
                </c:pt>
                <c:pt idx="415">
                  <c:v>777.39</c:v>
                </c:pt>
                <c:pt idx="416">
                  <c:v>777.39</c:v>
                </c:pt>
                <c:pt idx="417">
                  <c:v>777.39</c:v>
                </c:pt>
                <c:pt idx="418">
                  <c:v>784.95</c:v>
                </c:pt>
                <c:pt idx="419">
                  <c:v>790.5</c:v>
                </c:pt>
                <c:pt idx="420">
                  <c:v>803.98</c:v>
                </c:pt>
                <c:pt idx="421">
                  <c:v>807.4</c:v>
                </c:pt>
                <c:pt idx="422">
                  <c:v>815.06</c:v>
                </c:pt>
                <c:pt idx="423">
                  <c:v>815.06</c:v>
                </c:pt>
                <c:pt idx="424">
                  <c:v>815.06</c:v>
                </c:pt>
                <c:pt idx="425">
                  <c:v>827</c:v>
                </c:pt>
                <c:pt idx="426">
                  <c:v>827</c:v>
                </c:pt>
                <c:pt idx="427">
                  <c:v>824.78</c:v>
                </c:pt>
                <c:pt idx="428">
                  <c:v>823.75</c:v>
                </c:pt>
                <c:pt idx="429">
                  <c:v>815.75</c:v>
                </c:pt>
                <c:pt idx="430">
                  <c:v>815.75</c:v>
                </c:pt>
                <c:pt idx="431">
                  <c:v>815.75</c:v>
                </c:pt>
                <c:pt idx="432">
                  <c:v>820</c:v>
                </c:pt>
                <c:pt idx="433">
                  <c:v>801</c:v>
                </c:pt>
                <c:pt idx="434">
                  <c:v>786.76</c:v>
                </c:pt>
                <c:pt idx="435">
                  <c:v>788</c:v>
                </c:pt>
                <c:pt idx="436">
                  <c:v>790.01</c:v>
                </c:pt>
                <c:pt idx="437">
                  <c:v>790.01</c:v>
                </c:pt>
                <c:pt idx="438">
                  <c:v>790.01</c:v>
                </c:pt>
                <c:pt idx="439">
                  <c:v>777.25</c:v>
                </c:pt>
                <c:pt idx="440">
                  <c:v>760.75</c:v>
                </c:pt>
                <c:pt idx="441">
                  <c:v>780.26</c:v>
                </c:pt>
                <c:pt idx="442">
                  <c:v>765.15</c:v>
                </c:pt>
                <c:pt idx="443">
                  <c:v>777</c:v>
                </c:pt>
                <c:pt idx="444">
                  <c:v>777</c:v>
                </c:pt>
                <c:pt idx="445">
                  <c:v>777</c:v>
                </c:pt>
                <c:pt idx="446">
                  <c:v>774.65</c:v>
                </c:pt>
                <c:pt idx="447">
                  <c:v>761.65</c:v>
                </c:pt>
                <c:pt idx="448">
                  <c:v>762.65</c:v>
                </c:pt>
                <c:pt idx="449">
                  <c:v>770.65</c:v>
                </c:pt>
                <c:pt idx="450">
                  <c:v>739.3</c:v>
                </c:pt>
                <c:pt idx="451">
                  <c:v>739.3</c:v>
                </c:pt>
                <c:pt idx="452">
                  <c:v>739.3</c:v>
                </c:pt>
                <c:pt idx="453">
                  <c:v>725.98</c:v>
                </c:pt>
                <c:pt idx="454">
                  <c:v>732.43</c:v>
                </c:pt>
                <c:pt idx="455">
                  <c:v>743.53</c:v>
                </c:pt>
                <c:pt idx="456">
                  <c:v>744.58</c:v>
                </c:pt>
                <c:pt idx="457">
                  <c:v>740.65</c:v>
                </c:pt>
                <c:pt idx="458">
                  <c:v>740.65</c:v>
                </c:pt>
                <c:pt idx="459">
                  <c:v>740.65</c:v>
                </c:pt>
                <c:pt idx="460">
                  <c:v>767.5</c:v>
                </c:pt>
                <c:pt idx="461">
                  <c:v>776.98</c:v>
                </c:pt>
                <c:pt idx="462">
                  <c:v>755.05</c:v>
                </c:pt>
                <c:pt idx="463">
                  <c:v>759.98</c:v>
                </c:pt>
                <c:pt idx="464">
                  <c:v>773.88</c:v>
                </c:pt>
                <c:pt idx="465">
                  <c:v>773.88</c:v>
                </c:pt>
                <c:pt idx="466">
                  <c:v>773.88</c:v>
                </c:pt>
                <c:pt idx="467">
                  <c:v>767.14</c:v>
                </c:pt>
                <c:pt idx="468">
                  <c:v>759.98</c:v>
                </c:pt>
                <c:pt idx="469">
                  <c:v>767.5</c:v>
                </c:pt>
                <c:pt idx="470">
                  <c:v>775.35</c:v>
                </c:pt>
                <c:pt idx="471">
                  <c:v>780.3</c:v>
                </c:pt>
                <c:pt idx="472">
                  <c:v>780.3</c:v>
                </c:pt>
                <c:pt idx="473">
                  <c:v>780.3</c:v>
                </c:pt>
                <c:pt idx="474">
                  <c:v>769.5</c:v>
                </c:pt>
                <c:pt idx="475">
                  <c:v>768.72</c:v>
                </c:pt>
                <c:pt idx="476">
                  <c:v>753.5</c:v>
                </c:pt>
                <c:pt idx="477">
                  <c:v>767.6</c:v>
                </c:pt>
                <c:pt idx="478">
                  <c:v>770.65</c:v>
                </c:pt>
                <c:pt idx="479">
                  <c:v>770.65</c:v>
                </c:pt>
                <c:pt idx="480">
                  <c:v>770.65</c:v>
                </c:pt>
                <c:pt idx="481">
                  <c:v>777.5</c:v>
                </c:pt>
                <c:pt idx="482">
                  <c:v>775.7</c:v>
                </c:pt>
                <c:pt idx="483">
                  <c:v>780</c:v>
                </c:pt>
                <c:pt idx="484">
                  <c:v>774.5</c:v>
                </c:pt>
                <c:pt idx="485">
                  <c:v>772.35</c:v>
                </c:pt>
                <c:pt idx="486">
                  <c:v>772.35</c:v>
                </c:pt>
                <c:pt idx="487">
                  <c:v>772.35</c:v>
                </c:pt>
                <c:pt idx="488">
                  <c:v>780</c:v>
                </c:pt>
                <c:pt idx="489">
                  <c:v>789.5</c:v>
                </c:pt>
                <c:pt idx="490">
                  <c:v>789</c:v>
                </c:pt>
                <c:pt idx="491">
                  <c:v>777.5</c:v>
                </c:pt>
                <c:pt idx="492">
                  <c:v>797.5</c:v>
                </c:pt>
                <c:pt idx="493">
                  <c:v>797.5</c:v>
                </c:pt>
                <c:pt idx="494">
                  <c:v>797.5</c:v>
                </c:pt>
                <c:pt idx="495">
                  <c:v>777.9</c:v>
                </c:pt>
                <c:pt idx="496">
                  <c:v>782.5</c:v>
                </c:pt>
                <c:pt idx="497">
                  <c:v>783.87</c:v>
                </c:pt>
                <c:pt idx="498">
                  <c:v>781</c:v>
                </c:pt>
                <c:pt idx="499">
                  <c:v>788.2</c:v>
                </c:pt>
                <c:pt idx="500">
                  <c:v>788.2</c:v>
                </c:pt>
                <c:pt idx="501">
                  <c:v>788.2</c:v>
                </c:pt>
                <c:pt idx="502">
                  <c:v>786</c:v>
                </c:pt>
                <c:pt idx="503">
                  <c:v>774.95</c:v>
                </c:pt>
                <c:pt idx="504">
                  <c:v>772.35</c:v>
                </c:pt>
                <c:pt idx="505">
                  <c:v>775</c:v>
                </c:pt>
                <c:pt idx="506">
                  <c:v>781.25</c:v>
                </c:pt>
                <c:pt idx="507">
                  <c:v>781.25</c:v>
                </c:pt>
                <c:pt idx="508">
                  <c:v>781.25</c:v>
                </c:pt>
                <c:pt idx="509">
                  <c:v>785.98</c:v>
                </c:pt>
                <c:pt idx="510">
                  <c:v>777</c:v>
                </c:pt>
                <c:pt idx="511">
                  <c:v>783.98</c:v>
                </c:pt>
                <c:pt idx="512">
                  <c:v>783</c:v>
                </c:pt>
                <c:pt idx="513">
                  <c:v>774.5</c:v>
                </c:pt>
                <c:pt idx="514">
                  <c:v>774.5</c:v>
                </c:pt>
                <c:pt idx="515">
                  <c:v>774.5</c:v>
                </c:pt>
                <c:pt idx="516">
                  <c:v>771.35</c:v>
                </c:pt>
                <c:pt idx="517">
                  <c:v>766</c:v>
                </c:pt>
                <c:pt idx="518">
                  <c:v>751.55</c:v>
                </c:pt>
                <c:pt idx="519">
                  <c:v>752.25</c:v>
                </c:pt>
                <c:pt idx="520">
                  <c:v>748.95</c:v>
                </c:pt>
                <c:pt idx="521">
                  <c:v>748.95</c:v>
                </c:pt>
                <c:pt idx="522">
                  <c:v>748.95</c:v>
                </c:pt>
                <c:pt idx="523">
                  <c:v>741.5</c:v>
                </c:pt>
                <c:pt idx="524">
                  <c:v>740</c:v>
                </c:pt>
                <c:pt idx="525">
                  <c:v>742</c:v>
                </c:pt>
                <c:pt idx="526">
                  <c:v>743.5</c:v>
                </c:pt>
                <c:pt idx="527">
                  <c:v>736.65</c:v>
                </c:pt>
                <c:pt idx="528">
                  <c:v>736.65</c:v>
                </c:pt>
                <c:pt idx="529">
                  <c:v>736.65</c:v>
                </c:pt>
                <c:pt idx="530">
                  <c:v>735.3</c:v>
                </c:pt>
                <c:pt idx="531">
                  <c:v>733.95</c:v>
                </c:pt>
                <c:pt idx="532">
                  <c:v>722</c:v>
                </c:pt>
                <c:pt idx="533">
                  <c:v>719</c:v>
                </c:pt>
                <c:pt idx="534">
                  <c:v>706</c:v>
                </c:pt>
                <c:pt idx="535">
                  <c:v>706</c:v>
                </c:pt>
                <c:pt idx="536">
                  <c:v>706</c:v>
                </c:pt>
                <c:pt idx="537">
                  <c:v>693.5</c:v>
                </c:pt>
                <c:pt idx="538">
                  <c:v>694.1</c:v>
                </c:pt>
                <c:pt idx="539">
                  <c:v>693.5</c:v>
                </c:pt>
                <c:pt idx="540">
                  <c:v>677.8</c:v>
                </c:pt>
                <c:pt idx="541">
                  <c:v>674.65</c:v>
                </c:pt>
                <c:pt idx="542">
                  <c:v>674.65</c:v>
                </c:pt>
                <c:pt idx="543">
                  <c:v>674.65</c:v>
                </c:pt>
                <c:pt idx="544">
                  <c:v>665.5</c:v>
                </c:pt>
                <c:pt idx="545">
                  <c:v>669.3</c:v>
                </c:pt>
                <c:pt idx="546">
                  <c:v>696.5</c:v>
                </c:pt>
                <c:pt idx="547">
                  <c:v>692.25</c:v>
                </c:pt>
                <c:pt idx="548">
                  <c:v>679.65</c:v>
                </c:pt>
                <c:pt idx="549">
                  <c:v>679.65</c:v>
                </c:pt>
                <c:pt idx="550">
                  <c:v>679.65</c:v>
                </c:pt>
                <c:pt idx="551">
                  <c:v>677.5</c:v>
                </c:pt>
                <c:pt idx="552">
                  <c:v>647</c:v>
                </c:pt>
                <c:pt idx="553">
                  <c:v>651</c:v>
                </c:pt>
                <c:pt idx="554">
                  <c:v>637.5</c:v>
                </c:pt>
                <c:pt idx="555">
                  <c:v>649</c:v>
                </c:pt>
                <c:pt idx="556">
                  <c:v>649</c:v>
                </c:pt>
                <c:pt idx="557">
                  <c:v>649</c:v>
                </c:pt>
                <c:pt idx="558">
                  <c:v>657</c:v>
                </c:pt>
                <c:pt idx="559">
                  <c:v>650</c:v>
                </c:pt>
                <c:pt idx="560">
                  <c:v>637.5</c:v>
                </c:pt>
                <c:pt idx="561">
                  <c:v>629</c:v>
                </c:pt>
                <c:pt idx="562">
                  <c:v>614</c:v>
                </c:pt>
                <c:pt idx="563">
                  <c:v>614</c:v>
                </c:pt>
                <c:pt idx="564">
                  <c:v>614</c:v>
                </c:pt>
                <c:pt idx="565">
                  <c:v>604.5</c:v>
                </c:pt>
                <c:pt idx="566">
                  <c:v>625.5</c:v>
                </c:pt>
                <c:pt idx="567">
                  <c:v>623.85</c:v>
                </c:pt>
                <c:pt idx="568">
                  <c:v>615</c:v>
                </c:pt>
                <c:pt idx="569">
                  <c:v>622.5</c:v>
                </c:pt>
                <c:pt idx="570">
                  <c:v>622.5</c:v>
                </c:pt>
                <c:pt idx="571">
                  <c:v>622.5</c:v>
                </c:pt>
                <c:pt idx="572">
                  <c:v>611.75</c:v>
                </c:pt>
                <c:pt idx="573">
                  <c:v>619</c:v>
                </c:pt>
                <c:pt idx="574">
                  <c:v>616</c:v>
                </c:pt>
                <c:pt idx="575">
                  <c:v>618.5</c:v>
                </c:pt>
                <c:pt idx="576">
                  <c:v>609</c:v>
                </c:pt>
                <c:pt idx="577">
                  <c:v>609</c:v>
                </c:pt>
                <c:pt idx="578">
                  <c:v>609</c:v>
                </c:pt>
                <c:pt idx="579">
                  <c:v>596</c:v>
                </c:pt>
                <c:pt idx="580">
                  <c:v>592.5</c:v>
                </c:pt>
                <c:pt idx="581">
                  <c:v>591</c:v>
                </c:pt>
                <c:pt idx="582">
                  <c:v>595</c:v>
                </c:pt>
                <c:pt idx="583">
                  <c:v>598</c:v>
                </c:pt>
                <c:pt idx="584">
                  <c:v>598</c:v>
                </c:pt>
                <c:pt idx="585">
                  <c:v>598</c:v>
                </c:pt>
                <c:pt idx="586">
                  <c:v>607.5</c:v>
                </c:pt>
                <c:pt idx="587">
                  <c:v>601.79999999999995</c:v>
                </c:pt>
                <c:pt idx="588">
                  <c:v>623</c:v>
                </c:pt>
                <c:pt idx="589">
                  <c:v>617.04999999999995</c:v>
                </c:pt>
                <c:pt idx="590">
                  <c:v>615.5</c:v>
                </c:pt>
                <c:pt idx="591">
                  <c:v>615.5</c:v>
                </c:pt>
                <c:pt idx="592">
                  <c:v>615.5</c:v>
                </c:pt>
                <c:pt idx="593">
                  <c:v>612.25</c:v>
                </c:pt>
                <c:pt idx="594">
                  <c:v>594.5</c:v>
                </c:pt>
                <c:pt idx="595">
                  <c:v>610.5</c:v>
                </c:pt>
                <c:pt idx="596">
                  <c:v>618</c:v>
                </c:pt>
                <c:pt idx="597">
                  <c:v>601.5</c:v>
                </c:pt>
                <c:pt idx="598">
                  <c:v>601.5</c:v>
                </c:pt>
                <c:pt idx="599">
                  <c:v>601.5</c:v>
                </c:pt>
                <c:pt idx="600">
                  <c:v>570.75</c:v>
                </c:pt>
                <c:pt idx="601">
                  <c:v>536</c:v>
                </c:pt>
                <c:pt idx="602">
                  <c:v>532.5</c:v>
                </c:pt>
                <c:pt idx="603">
                  <c:v>559.5</c:v>
                </c:pt>
                <c:pt idx="604">
                  <c:v>583.5</c:v>
                </c:pt>
                <c:pt idx="605">
                  <c:v>583.5</c:v>
                </c:pt>
                <c:pt idx="606">
                  <c:v>583.5</c:v>
                </c:pt>
                <c:pt idx="607">
                  <c:v>599</c:v>
                </c:pt>
                <c:pt idx="608">
                  <c:v>567.5</c:v>
                </c:pt>
                <c:pt idx="609">
                  <c:v>582.5</c:v>
                </c:pt>
                <c:pt idx="610">
                  <c:v>573</c:v>
                </c:pt>
                <c:pt idx="611">
                  <c:v>572</c:v>
                </c:pt>
                <c:pt idx="612">
                  <c:v>572</c:v>
                </c:pt>
                <c:pt idx="613">
                  <c:v>572</c:v>
                </c:pt>
                <c:pt idx="614">
                  <c:v>575.25</c:v>
                </c:pt>
                <c:pt idx="615">
                  <c:v>584.15</c:v>
                </c:pt>
                <c:pt idx="616">
                  <c:v>579.29999999999995</c:v>
                </c:pt>
                <c:pt idx="617">
                  <c:v>587.70000000000005</c:v>
                </c:pt>
                <c:pt idx="618">
                  <c:v>592.22</c:v>
                </c:pt>
                <c:pt idx="619">
                  <c:v>592.22</c:v>
                </c:pt>
                <c:pt idx="620">
                  <c:v>592.22</c:v>
                </c:pt>
                <c:pt idx="621">
                  <c:v>586</c:v>
                </c:pt>
                <c:pt idx="622">
                  <c:v>599.5</c:v>
                </c:pt>
                <c:pt idx="623">
                  <c:v>609</c:v>
                </c:pt>
                <c:pt idx="624">
                  <c:v>607.75</c:v>
                </c:pt>
                <c:pt idx="625">
                  <c:v>603</c:v>
                </c:pt>
                <c:pt idx="626">
                  <c:v>603</c:v>
                </c:pt>
                <c:pt idx="627">
                  <c:v>603</c:v>
                </c:pt>
                <c:pt idx="628">
                  <c:v>611</c:v>
                </c:pt>
                <c:pt idx="629">
                  <c:v>605.5</c:v>
                </c:pt>
                <c:pt idx="630">
                  <c:v>645.5</c:v>
                </c:pt>
                <c:pt idx="631">
                  <c:v>653.5</c:v>
                </c:pt>
                <c:pt idx="632">
                  <c:v>661.47</c:v>
                </c:pt>
                <c:pt idx="633">
                  <c:v>661.47</c:v>
                </c:pt>
                <c:pt idx="634">
                  <c:v>661.47</c:v>
                </c:pt>
                <c:pt idx="635">
                  <c:v>644</c:v>
                </c:pt>
                <c:pt idx="636">
                  <c:v>654</c:v>
                </c:pt>
                <c:pt idx="637">
                  <c:v>650.5</c:v>
                </c:pt>
                <c:pt idx="638">
                  <c:v>673.5</c:v>
                </c:pt>
                <c:pt idx="639">
                  <c:v>695.5</c:v>
                </c:pt>
                <c:pt idx="640">
                  <c:v>695.5</c:v>
                </c:pt>
                <c:pt idx="641">
                  <c:v>695.5</c:v>
                </c:pt>
                <c:pt idx="642">
                  <c:v>689.5</c:v>
                </c:pt>
                <c:pt idx="643">
                  <c:v>702.5</c:v>
                </c:pt>
                <c:pt idx="644">
                  <c:v>697</c:v>
                </c:pt>
                <c:pt idx="645">
                  <c:v>698</c:v>
                </c:pt>
                <c:pt idx="646">
                  <c:v>707.5</c:v>
                </c:pt>
                <c:pt idx="647">
                  <c:v>707.5</c:v>
                </c:pt>
                <c:pt idx="648">
                  <c:v>707.5</c:v>
                </c:pt>
                <c:pt idx="649">
                  <c:v>690</c:v>
                </c:pt>
                <c:pt idx="650">
                  <c:v>679.5</c:v>
                </c:pt>
                <c:pt idx="651">
                  <c:v>697.5</c:v>
                </c:pt>
                <c:pt idx="652">
                  <c:v>701.5</c:v>
                </c:pt>
                <c:pt idx="653">
                  <c:v>693.22</c:v>
                </c:pt>
                <c:pt idx="654">
                  <c:v>693.22</c:v>
                </c:pt>
                <c:pt idx="655">
                  <c:v>693.22</c:v>
                </c:pt>
                <c:pt idx="656">
                  <c:v>682.5</c:v>
                </c:pt>
                <c:pt idx="657">
                  <c:v>691.5</c:v>
                </c:pt>
                <c:pt idx="658">
                  <c:v>672</c:v>
                </c:pt>
                <c:pt idx="659">
                  <c:v>683</c:v>
                </c:pt>
                <c:pt idx="660">
                  <c:v>687.5</c:v>
                </c:pt>
                <c:pt idx="661">
                  <c:v>687.5</c:v>
                </c:pt>
                <c:pt idx="662">
                  <c:v>687.5</c:v>
                </c:pt>
                <c:pt idx="663">
                  <c:v>679</c:v>
                </c:pt>
                <c:pt idx="664">
                  <c:v>674.5</c:v>
                </c:pt>
                <c:pt idx="665">
                  <c:v>677.75</c:v>
                </c:pt>
                <c:pt idx="666">
                  <c:v>668</c:v>
                </c:pt>
                <c:pt idx="667">
                  <c:v>673.5</c:v>
                </c:pt>
                <c:pt idx="668">
                  <c:v>673.5</c:v>
                </c:pt>
                <c:pt idx="669">
                  <c:v>673.5</c:v>
                </c:pt>
                <c:pt idx="670">
                  <c:v>647.5</c:v>
                </c:pt>
                <c:pt idx="671">
                  <c:v>641.47</c:v>
                </c:pt>
                <c:pt idx="672">
                  <c:v>626</c:v>
                </c:pt>
                <c:pt idx="673">
                  <c:v>603.75</c:v>
                </c:pt>
                <c:pt idx="674">
                  <c:v>619</c:v>
                </c:pt>
                <c:pt idx="675">
                  <c:v>619</c:v>
                </c:pt>
                <c:pt idx="676">
                  <c:v>619</c:v>
                </c:pt>
                <c:pt idx="677">
                  <c:v>595.75</c:v>
                </c:pt>
                <c:pt idx="678">
                  <c:v>594.97</c:v>
                </c:pt>
                <c:pt idx="679">
                  <c:v>573.22</c:v>
                </c:pt>
                <c:pt idx="680">
                  <c:v>558.5</c:v>
                </c:pt>
                <c:pt idx="681">
                  <c:v>535.97</c:v>
                </c:pt>
                <c:pt idx="682">
                  <c:v>535.97</c:v>
                </c:pt>
                <c:pt idx="683">
                  <c:v>535.97</c:v>
                </c:pt>
                <c:pt idx="684">
                  <c:v>548</c:v>
                </c:pt>
                <c:pt idx="685">
                  <c:v>540.97</c:v>
                </c:pt>
                <c:pt idx="686">
                  <c:v>533.5</c:v>
                </c:pt>
                <c:pt idx="687">
                  <c:v>536.6</c:v>
                </c:pt>
                <c:pt idx="688">
                  <c:v>559.72</c:v>
                </c:pt>
                <c:pt idx="689">
                  <c:v>559.72</c:v>
                </c:pt>
                <c:pt idx="690">
                  <c:v>559.72</c:v>
                </c:pt>
                <c:pt idx="691">
                  <c:v>536.75</c:v>
                </c:pt>
                <c:pt idx="692">
                  <c:v>535.72</c:v>
                </c:pt>
                <c:pt idx="693">
                  <c:v>554.25</c:v>
                </c:pt>
                <c:pt idx="694">
                  <c:v>555.5</c:v>
                </c:pt>
                <c:pt idx="695">
                  <c:v>548</c:v>
                </c:pt>
                <c:pt idx="696">
                  <c:v>548</c:v>
                </c:pt>
                <c:pt idx="697">
                  <c:v>548</c:v>
                </c:pt>
                <c:pt idx="698">
                  <c:v>544.76</c:v>
                </c:pt>
                <c:pt idx="699">
                  <c:v>538.22</c:v>
                </c:pt>
                <c:pt idx="700">
                  <c:v>524.36</c:v>
                </c:pt>
                <c:pt idx="701">
                  <c:v>534.97</c:v>
                </c:pt>
                <c:pt idx="702">
                  <c:v>563.83000000000004</c:v>
                </c:pt>
                <c:pt idx="703">
                  <c:v>563.83000000000004</c:v>
                </c:pt>
                <c:pt idx="704">
                  <c:v>563.83000000000004</c:v>
                </c:pt>
                <c:pt idx="705">
                  <c:v>549.22</c:v>
                </c:pt>
                <c:pt idx="706">
                  <c:v>545.55999999999995</c:v>
                </c:pt>
                <c:pt idx="707">
                  <c:v>548</c:v>
                </c:pt>
                <c:pt idx="708">
                  <c:v>538.5</c:v>
                </c:pt>
                <c:pt idx="709">
                  <c:v>542.23</c:v>
                </c:pt>
                <c:pt idx="710">
                  <c:v>542.23</c:v>
                </c:pt>
                <c:pt idx="711">
                  <c:v>542.23</c:v>
                </c:pt>
                <c:pt idx="712">
                  <c:v>544.45000000000005</c:v>
                </c:pt>
                <c:pt idx="713">
                  <c:v>564.72</c:v>
                </c:pt>
                <c:pt idx="714">
                  <c:v>568.45000000000005</c:v>
                </c:pt>
                <c:pt idx="715">
                  <c:v>553.79999999999995</c:v>
                </c:pt>
                <c:pt idx="716">
                  <c:v>555.22</c:v>
                </c:pt>
                <c:pt idx="717">
                  <c:v>555.22</c:v>
                </c:pt>
                <c:pt idx="718">
                  <c:v>555.22</c:v>
                </c:pt>
                <c:pt idx="719">
                  <c:v>549.04999999999995</c:v>
                </c:pt>
                <c:pt idx="720">
                  <c:v>552.65</c:v>
                </c:pt>
                <c:pt idx="721">
                  <c:v>551.9</c:v>
                </c:pt>
                <c:pt idx="722">
                  <c:v>557</c:v>
                </c:pt>
                <c:pt idx="723">
                  <c:v>558.45000000000005</c:v>
                </c:pt>
                <c:pt idx="724">
                  <c:v>558.45000000000005</c:v>
                </c:pt>
                <c:pt idx="725">
                  <c:v>558.45000000000005</c:v>
                </c:pt>
                <c:pt idx="726">
                  <c:v>550.29</c:v>
                </c:pt>
                <c:pt idx="727">
                  <c:v>555.03</c:v>
                </c:pt>
                <c:pt idx="728">
                  <c:v>541.57000000000005</c:v>
                </c:pt>
                <c:pt idx="729">
                  <c:v>561.89</c:v>
                </c:pt>
                <c:pt idx="730">
                  <c:v>561.63</c:v>
                </c:pt>
                <c:pt idx="731">
                  <c:v>561.63</c:v>
                </c:pt>
                <c:pt idx="732">
                  <c:v>561.63</c:v>
                </c:pt>
                <c:pt idx="733">
                  <c:v>539.1</c:v>
                </c:pt>
                <c:pt idx="734">
                  <c:v>534.30999999999995</c:v>
                </c:pt>
                <c:pt idx="735">
                  <c:v>507.75</c:v>
                </c:pt>
                <c:pt idx="736">
                  <c:v>492.25</c:v>
                </c:pt>
                <c:pt idx="737">
                  <c:v>494.2</c:v>
                </c:pt>
                <c:pt idx="738">
                  <c:v>494.2</c:v>
                </c:pt>
                <c:pt idx="739">
                  <c:v>494.2</c:v>
                </c:pt>
                <c:pt idx="740">
                  <c:v>479.6</c:v>
                </c:pt>
                <c:pt idx="741">
                  <c:v>470.9</c:v>
                </c:pt>
                <c:pt idx="742">
                  <c:v>485.2</c:v>
                </c:pt>
                <c:pt idx="743">
                  <c:v>490.97</c:v>
                </c:pt>
                <c:pt idx="744">
                  <c:v>491.06</c:v>
                </c:pt>
                <c:pt idx="745">
                  <c:v>491.06</c:v>
                </c:pt>
                <c:pt idx="746">
                  <c:v>491.06</c:v>
                </c:pt>
                <c:pt idx="747">
                  <c:v>491</c:v>
                </c:pt>
                <c:pt idx="748">
                  <c:v>491.83</c:v>
                </c:pt>
                <c:pt idx="749">
                  <c:v>492.69</c:v>
                </c:pt>
                <c:pt idx="750">
                  <c:v>497.38</c:v>
                </c:pt>
                <c:pt idx="751">
                  <c:v>494</c:v>
                </c:pt>
                <c:pt idx="752">
                  <c:v>494</c:v>
                </c:pt>
                <c:pt idx="753">
                  <c:v>494</c:v>
                </c:pt>
                <c:pt idx="754">
                  <c:v>489.7</c:v>
                </c:pt>
                <c:pt idx="755">
                  <c:v>492.25</c:v>
                </c:pt>
                <c:pt idx="756">
                  <c:v>497</c:v>
                </c:pt>
                <c:pt idx="757">
                  <c:v>489.72</c:v>
                </c:pt>
                <c:pt idx="758">
                  <c:v>498.5</c:v>
                </c:pt>
                <c:pt idx="759">
                  <c:v>498.5</c:v>
                </c:pt>
                <c:pt idx="760">
                  <c:v>498.5</c:v>
                </c:pt>
                <c:pt idx="761">
                  <c:v>500.25</c:v>
                </c:pt>
                <c:pt idx="762">
                  <c:v>488.83</c:v>
                </c:pt>
                <c:pt idx="763">
                  <c:v>509.4</c:v>
                </c:pt>
                <c:pt idx="764">
                  <c:v>511.72</c:v>
                </c:pt>
                <c:pt idx="765">
                  <c:v>500.92</c:v>
                </c:pt>
                <c:pt idx="766">
                  <c:v>500.92</c:v>
                </c:pt>
                <c:pt idx="767">
                  <c:v>500.92</c:v>
                </c:pt>
                <c:pt idx="768">
                  <c:v>512.9</c:v>
                </c:pt>
                <c:pt idx="769">
                  <c:v>513.29999999999995</c:v>
                </c:pt>
                <c:pt idx="770">
                  <c:v>519.72</c:v>
                </c:pt>
                <c:pt idx="771">
                  <c:v>521.45000000000005</c:v>
                </c:pt>
                <c:pt idx="772">
                  <c:v>519.47</c:v>
                </c:pt>
                <c:pt idx="773">
                  <c:v>519.47</c:v>
                </c:pt>
                <c:pt idx="774">
                  <c:v>519.47</c:v>
                </c:pt>
                <c:pt idx="775">
                  <c:v>511.5</c:v>
                </c:pt>
                <c:pt idx="776">
                  <c:v>505.05</c:v>
                </c:pt>
                <c:pt idx="777">
                  <c:v>511.25</c:v>
                </c:pt>
                <c:pt idx="778">
                  <c:v>500.43</c:v>
                </c:pt>
                <c:pt idx="779">
                  <c:v>499</c:v>
                </c:pt>
                <c:pt idx="780">
                  <c:v>493.75</c:v>
                </c:pt>
                <c:pt idx="781">
                  <c:v>497.78</c:v>
                </c:pt>
                <c:pt idx="782">
                  <c:v>485</c:v>
                </c:pt>
                <c:pt idx="783">
                  <c:v>483</c:v>
                </c:pt>
                <c:pt idx="784">
                  <c:v>481.22</c:v>
                </c:pt>
                <c:pt idx="785">
                  <c:v>481.22</c:v>
                </c:pt>
                <c:pt idx="786">
                  <c:v>481.22</c:v>
                </c:pt>
                <c:pt idx="787">
                  <c:v>490.25</c:v>
                </c:pt>
                <c:pt idx="788">
                  <c:v>515.86</c:v>
                </c:pt>
                <c:pt idx="789">
                  <c:v>515.22</c:v>
                </c:pt>
                <c:pt idx="790">
                  <c:v>539.86</c:v>
                </c:pt>
                <c:pt idx="791">
                  <c:v>555.42999999999995</c:v>
                </c:pt>
                <c:pt idx="792">
                  <c:v>555.42999999999995</c:v>
                </c:pt>
                <c:pt idx="793">
                  <c:v>555.42999999999995</c:v>
                </c:pt>
                <c:pt idx="794">
                  <c:v>574.75</c:v>
                </c:pt>
                <c:pt idx="795">
                  <c:v>555.97</c:v>
                </c:pt>
                <c:pt idx="796">
                  <c:v>563.5</c:v>
                </c:pt>
                <c:pt idx="797">
                  <c:v>570.79999999999995</c:v>
                </c:pt>
                <c:pt idx="798">
                  <c:v>571.47</c:v>
                </c:pt>
                <c:pt idx="799">
                  <c:v>571.47</c:v>
                </c:pt>
                <c:pt idx="800">
                  <c:v>571.47</c:v>
                </c:pt>
                <c:pt idx="801">
                  <c:v>567.5</c:v>
                </c:pt>
                <c:pt idx="802">
                  <c:v>564.75</c:v>
                </c:pt>
                <c:pt idx="803">
                  <c:v>579.5</c:v>
                </c:pt>
                <c:pt idx="804">
                  <c:v>590</c:v>
                </c:pt>
                <c:pt idx="805">
                  <c:v>589</c:v>
                </c:pt>
                <c:pt idx="806">
                  <c:v>589</c:v>
                </c:pt>
                <c:pt idx="807">
                  <c:v>589</c:v>
                </c:pt>
                <c:pt idx="808">
                  <c:v>597</c:v>
                </c:pt>
                <c:pt idx="809">
                  <c:v>603</c:v>
                </c:pt>
                <c:pt idx="810">
                  <c:v>579.5</c:v>
                </c:pt>
                <c:pt idx="811">
                  <c:v>572.5</c:v>
                </c:pt>
                <c:pt idx="812">
                  <c:v>574</c:v>
                </c:pt>
                <c:pt idx="813">
                  <c:v>574</c:v>
                </c:pt>
                <c:pt idx="814">
                  <c:v>574</c:v>
                </c:pt>
                <c:pt idx="815">
                  <c:v>567.5</c:v>
                </c:pt>
                <c:pt idx="816">
                  <c:v>573.5</c:v>
                </c:pt>
                <c:pt idx="817">
                  <c:v>562</c:v>
                </c:pt>
                <c:pt idx="818">
                  <c:v>562</c:v>
                </c:pt>
                <c:pt idx="819">
                  <c:v>565.6</c:v>
                </c:pt>
                <c:pt idx="820">
                  <c:v>565.6</c:v>
                </c:pt>
                <c:pt idx="821">
                  <c:v>565.6</c:v>
                </c:pt>
                <c:pt idx="822">
                  <c:v>548.5</c:v>
                </c:pt>
                <c:pt idx="823">
                  <c:v>543.5</c:v>
                </c:pt>
                <c:pt idx="824">
                  <c:v>540</c:v>
                </c:pt>
                <c:pt idx="825">
                  <c:v>533</c:v>
                </c:pt>
                <c:pt idx="826">
                  <c:v>539.22</c:v>
                </c:pt>
                <c:pt idx="827">
                  <c:v>539.22</c:v>
                </c:pt>
                <c:pt idx="828">
                  <c:v>539.22</c:v>
                </c:pt>
                <c:pt idx="829">
                  <c:v>545</c:v>
                </c:pt>
                <c:pt idx="830">
                  <c:v>544.5</c:v>
                </c:pt>
                <c:pt idx="831">
                  <c:v>542.5</c:v>
                </c:pt>
                <c:pt idx="832">
                  <c:v>561.75</c:v>
                </c:pt>
                <c:pt idx="833">
                  <c:v>565.5</c:v>
                </c:pt>
                <c:pt idx="834">
                  <c:v>565.5</c:v>
                </c:pt>
                <c:pt idx="835">
                  <c:v>565.5</c:v>
                </c:pt>
                <c:pt idx="836">
                  <c:v>565</c:v>
                </c:pt>
                <c:pt idx="837">
                  <c:v>580.5</c:v>
                </c:pt>
                <c:pt idx="838">
                  <c:v>593.5</c:v>
                </c:pt>
                <c:pt idx="839">
                  <c:v>601</c:v>
                </c:pt>
                <c:pt idx="840">
                  <c:v>600.5</c:v>
                </c:pt>
                <c:pt idx="841">
                  <c:v>600.5</c:v>
                </c:pt>
                <c:pt idx="842">
                  <c:v>600.5</c:v>
                </c:pt>
                <c:pt idx="843">
                  <c:v>601</c:v>
                </c:pt>
                <c:pt idx="844">
                  <c:v>600.5</c:v>
                </c:pt>
                <c:pt idx="845">
                  <c:v>607.5</c:v>
                </c:pt>
                <c:pt idx="846">
                  <c:v>621</c:v>
                </c:pt>
                <c:pt idx="847">
                  <c:v>624.5</c:v>
                </c:pt>
                <c:pt idx="848">
                  <c:v>624.5</c:v>
                </c:pt>
                <c:pt idx="849">
                  <c:v>624.5</c:v>
                </c:pt>
                <c:pt idx="850">
                  <c:v>618</c:v>
                </c:pt>
                <c:pt idx="851">
                  <c:v>605.75</c:v>
                </c:pt>
                <c:pt idx="852">
                  <c:v>596</c:v>
                </c:pt>
                <c:pt idx="853">
                  <c:v>597.04999999999995</c:v>
                </c:pt>
                <c:pt idx="854">
                  <c:v>606.92999999999995</c:v>
                </c:pt>
                <c:pt idx="855">
                  <c:v>606.92999999999995</c:v>
                </c:pt>
                <c:pt idx="856">
                  <c:v>606.92999999999995</c:v>
                </c:pt>
                <c:pt idx="857">
                  <c:v>583.5</c:v>
                </c:pt>
                <c:pt idx="858">
                  <c:v>591</c:v>
                </c:pt>
                <c:pt idx="859">
                  <c:v>604.5</c:v>
                </c:pt>
                <c:pt idx="860">
                  <c:v>593</c:v>
                </c:pt>
                <c:pt idx="861">
                  <c:v>589</c:v>
                </c:pt>
                <c:pt idx="862">
                  <c:v>589</c:v>
                </c:pt>
                <c:pt idx="863">
                  <c:v>589</c:v>
                </c:pt>
                <c:pt idx="864">
                  <c:v>589.5</c:v>
                </c:pt>
                <c:pt idx="865">
                  <c:v>581.5</c:v>
                </c:pt>
                <c:pt idx="866">
                  <c:v>571</c:v>
                </c:pt>
                <c:pt idx="867">
                  <c:v>554.5</c:v>
                </c:pt>
                <c:pt idx="868">
                  <c:v>558.19000000000005</c:v>
                </c:pt>
                <c:pt idx="869">
                  <c:v>558.19000000000005</c:v>
                </c:pt>
                <c:pt idx="870">
                  <c:v>558.19000000000005</c:v>
                </c:pt>
                <c:pt idx="871">
                  <c:v>548</c:v>
                </c:pt>
                <c:pt idx="872">
                  <c:v>532</c:v>
                </c:pt>
                <c:pt idx="873">
                  <c:v>528</c:v>
                </c:pt>
                <c:pt idx="874">
                  <c:v>540.97</c:v>
                </c:pt>
                <c:pt idx="875">
                  <c:v>536.54999999999995</c:v>
                </c:pt>
                <c:pt idx="876">
                  <c:v>536.54999999999995</c:v>
                </c:pt>
                <c:pt idx="877">
                  <c:v>536.54999999999995</c:v>
                </c:pt>
                <c:pt idx="878">
                  <c:v>539.73</c:v>
                </c:pt>
                <c:pt idx="879">
                  <c:v>546.26</c:v>
                </c:pt>
                <c:pt idx="880">
                  <c:v>544.82000000000005</c:v>
                </c:pt>
                <c:pt idx="881">
                  <c:v>532.61</c:v>
                </c:pt>
                <c:pt idx="882">
                  <c:v>553.26</c:v>
                </c:pt>
                <c:pt idx="883">
                  <c:v>553.26</c:v>
                </c:pt>
                <c:pt idx="884">
                  <c:v>553.26</c:v>
                </c:pt>
                <c:pt idx="885">
                  <c:v>557</c:v>
                </c:pt>
                <c:pt idx="886">
                  <c:v>554.14</c:v>
                </c:pt>
                <c:pt idx="887">
                  <c:v>560</c:v>
                </c:pt>
                <c:pt idx="888">
                  <c:v>557.86</c:v>
                </c:pt>
                <c:pt idx="889">
                  <c:v>542.5</c:v>
                </c:pt>
                <c:pt idx="890">
                  <c:v>542.5</c:v>
                </c:pt>
                <c:pt idx="891">
                  <c:v>542.5</c:v>
                </c:pt>
                <c:pt idx="892">
                  <c:v>540</c:v>
                </c:pt>
                <c:pt idx="893">
                  <c:v>533</c:v>
                </c:pt>
                <c:pt idx="894">
                  <c:v>532.1</c:v>
                </c:pt>
                <c:pt idx="895">
                  <c:v>531.5</c:v>
                </c:pt>
                <c:pt idx="896">
                  <c:v>531.5</c:v>
                </c:pt>
                <c:pt idx="897">
                  <c:v>531.5</c:v>
                </c:pt>
                <c:pt idx="898">
                  <c:v>531.5</c:v>
                </c:pt>
                <c:pt idx="899">
                  <c:v>546.5</c:v>
                </c:pt>
                <c:pt idx="900">
                  <c:v>550.5</c:v>
                </c:pt>
                <c:pt idx="901">
                  <c:v>559.92999999999995</c:v>
                </c:pt>
                <c:pt idx="902">
                  <c:v>564.01</c:v>
                </c:pt>
                <c:pt idx="903">
                  <c:v>547.1</c:v>
                </c:pt>
                <c:pt idx="904">
                  <c:v>547.1</c:v>
                </c:pt>
                <c:pt idx="905">
                  <c:v>547.1</c:v>
                </c:pt>
                <c:pt idx="906">
                  <c:v>555</c:v>
                </c:pt>
                <c:pt idx="907">
                  <c:v>567.96</c:v>
                </c:pt>
                <c:pt idx="908">
                  <c:v>585.5</c:v>
                </c:pt>
                <c:pt idx="909">
                  <c:v>595</c:v>
                </c:pt>
                <c:pt idx="910">
                  <c:v>604.20000000000005</c:v>
                </c:pt>
                <c:pt idx="911">
                  <c:v>604.20000000000005</c:v>
                </c:pt>
                <c:pt idx="912">
                  <c:v>604.20000000000005</c:v>
                </c:pt>
                <c:pt idx="913">
                  <c:v>614</c:v>
                </c:pt>
                <c:pt idx="914">
                  <c:v>598</c:v>
                </c:pt>
                <c:pt idx="915">
                  <c:v>604.5</c:v>
                </c:pt>
                <c:pt idx="916">
                  <c:v>608</c:v>
                </c:pt>
                <c:pt idx="917">
                  <c:v>615.22</c:v>
                </c:pt>
                <c:pt idx="918">
                  <c:v>615.22</c:v>
                </c:pt>
                <c:pt idx="919">
                  <c:v>615.22</c:v>
                </c:pt>
                <c:pt idx="920">
                  <c:v>621.5</c:v>
                </c:pt>
                <c:pt idx="921">
                  <c:v>624.5</c:v>
                </c:pt>
                <c:pt idx="922">
                  <c:v>641</c:v>
                </c:pt>
                <c:pt idx="923">
                  <c:v>648.5</c:v>
                </c:pt>
                <c:pt idx="924">
                  <c:v>646.5</c:v>
                </c:pt>
                <c:pt idx="925">
                  <c:v>646.5</c:v>
                </c:pt>
                <c:pt idx="926">
                  <c:v>646.5</c:v>
                </c:pt>
                <c:pt idx="927">
                  <c:v>643.5</c:v>
                </c:pt>
                <c:pt idx="928">
                  <c:v>656</c:v>
                </c:pt>
                <c:pt idx="929">
                  <c:v>669.5</c:v>
                </c:pt>
                <c:pt idx="930">
                  <c:v>682.5</c:v>
                </c:pt>
                <c:pt idx="931">
                  <c:v>680</c:v>
                </c:pt>
                <c:pt idx="932">
                  <c:v>680</c:v>
                </c:pt>
                <c:pt idx="933">
                  <c:v>680</c:v>
                </c:pt>
                <c:pt idx="934">
                  <c:v>684.5</c:v>
                </c:pt>
                <c:pt idx="935">
                  <c:v>687</c:v>
                </c:pt>
                <c:pt idx="936">
                  <c:v>702</c:v>
                </c:pt>
                <c:pt idx="937">
                  <c:v>695.5</c:v>
                </c:pt>
                <c:pt idx="938">
                  <c:v>710</c:v>
                </c:pt>
                <c:pt idx="939">
                  <c:v>710</c:v>
                </c:pt>
                <c:pt idx="940">
                  <c:v>710</c:v>
                </c:pt>
                <c:pt idx="941">
                  <c:v>713</c:v>
                </c:pt>
                <c:pt idx="942">
                  <c:v>714.22</c:v>
                </c:pt>
                <c:pt idx="943">
                  <c:v>709</c:v>
                </c:pt>
                <c:pt idx="944">
                  <c:v>703.9</c:v>
                </c:pt>
                <c:pt idx="945">
                  <c:v>694</c:v>
                </c:pt>
                <c:pt idx="946">
                  <c:v>694</c:v>
                </c:pt>
                <c:pt idx="947">
                  <c:v>694</c:v>
                </c:pt>
                <c:pt idx="948">
                  <c:v>690.22</c:v>
                </c:pt>
                <c:pt idx="949">
                  <c:v>694</c:v>
                </c:pt>
                <c:pt idx="950">
                  <c:v>723</c:v>
                </c:pt>
                <c:pt idx="951">
                  <c:v>687</c:v>
                </c:pt>
                <c:pt idx="952">
                  <c:v>683.98</c:v>
                </c:pt>
                <c:pt idx="953">
                  <c:v>683.98</c:v>
                </c:pt>
                <c:pt idx="954">
                  <c:v>683.98</c:v>
                </c:pt>
                <c:pt idx="955">
                  <c:v>693.5</c:v>
                </c:pt>
                <c:pt idx="956">
                  <c:v>700</c:v>
                </c:pt>
                <c:pt idx="957">
                  <c:v>692</c:v>
                </c:pt>
                <c:pt idx="958">
                  <c:v>713</c:v>
                </c:pt>
                <c:pt idx="959">
                  <c:v>708</c:v>
                </c:pt>
                <c:pt idx="960">
                  <c:v>708</c:v>
                </c:pt>
                <c:pt idx="961">
                  <c:v>708</c:v>
                </c:pt>
                <c:pt idx="962">
                  <c:v>690</c:v>
                </c:pt>
                <c:pt idx="963">
                  <c:v>696.5</c:v>
                </c:pt>
                <c:pt idx="964">
                  <c:v>682</c:v>
                </c:pt>
                <c:pt idx="965">
                  <c:v>684</c:v>
                </c:pt>
                <c:pt idx="966">
                  <c:v>685.5</c:v>
                </c:pt>
                <c:pt idx="967">
                  <c:v>685.5</c:v>
                </c:pt>
                <c:pt idx="968">
                  <c:v>685.5</c:v>
                </c:pt>
                <c:pt idx="969">
                  <c:v>696</c:v>
                </c:pt>
                <c:pt idx="970">
                  <c:v>677.5</c:v>
                </c:pt>
                <c:pt idx="971">
                  <c:v>669.5</c:v>
                </c:pt>
                <c:pt idx="972">
                  <c:v>663.5</c:v>
                </c:pt>
                <c:pt idx="973">
                  <c:v>675.5</c:v>
                </c:pt>
                <c:pt idx="974">
                  <c:v>675.5</c:v>
                </c:pt>
                <c:pt idx="975">
                  <c:v>675.5</c:v>
                </c:pt>
                <c:pt idx="976">
                  <c:v>678.5</c:v>
                </c:pt>
                <c:pt idx="977">
                  <c:v>695.5</c:v>
                </c:pt>
                <c:pt idx="978">
                  <c:v>686.97</c:v>
                </c:pt>
                <c:pt idx="979">
                  <c:v>682.5</c:v>
                </c:pt>
                <c:pt idx="980">
                  <c:v>674.5</c:v>
                </c:pt>
                <c:pt idx="981">
                  <c:v>674.5</c:v>
                </c:pt>
                <c:pt idx="982">
                  <c:v>674.5</c:v>
                </c:pt>
                <c:pt idx="983">
                  <c:v>660.5</c:v>
                </c:pt>
                <c:pt idx="984">
                  <c:v>651.5</c:v>
                </c:pt>
                <c:pt idx="985">
                  <c:v>654</c:v>
                </c:pt>
                <c:pt idx="986">
                  <c:v>654.5</c:v>
                </c:pt>
                <c:pt idx="987">
                  <c:v>670.5</c:v>
                </c:pt>
                <c:pt idx="988">
                  <c:v>670.5</c:v>
                </c:pt>
                <c:pt idx="989">
                  <c:v>670.5</c:v>
                </c:pt>
                <c:pt idx="990">
                  <c:v>683</c:v>
                </c:pt>
                <c:pt idx="991">
                  <c:v>681</c:v>
                </c:pt>
              </c:numCache>
            </c:numRef>
          </c:val>
          <c:extLst xmlns:c16r2="http://schemas.microsoft.com/office/drawing/2015/06/chart">
            <c:ext xmlns:c16="http://schemas.microsoft.com/office/drawing/2014/chart" uri="{C3380CC4-5D6E-409C-BE32-E72D297353CC}">
              <c16:uniqueId val="{00000002-04F2-4330-BA9A-D8DBE1636032}"/>
            </c:ext>
          </c:extLst>
        </c:ser>
        <c:marker val="1"/>
        <c:axId val="106953344"/>
        <c:axId val="131323008"/>
      </c:lineChart>
      <c:lineChart>
        <c:grouping val="standard"/>
        <c:ser>
          <c:idx val="1"/>
          <c:order val="1"/>
          <c:tx>
            <c:strRef>
              <c:f>ЦеныДрагмет_Спреды!$C$1</c:f>
              <c:strCache>
                <c:ptCount val="1"/>
                <c:pt idx="0">
                  <c:v>Серебро (п. шкала)</c:v>
                </c:pt>
              </c:strCache>
            </c:strRef>
          </c:tx>
          <c:spPr>
            <a:ln w="19050">
              <a:solidFill>
                <a:srgbClr val="00BBE4"/>
              </a:solidFill>
            </a:ln>
            <a:effectLst>
              <a:outerShdw blurRad="50800" dist="38100" dir="2700000" algn="tl" rotWithShape="0">
                <a:prstClr val="black">
                  <a:alpha val="40000"/>
                </a:prstClr>
              </a:outerShdw>
            </a:effectLst>
          </c:spPr>
          <c:marker>
            <c:symbol val="none"/>
          </c:marker>
          <c:cat>
            <c:numRef>
              <c:f>ЦеныДрагмет_Спреды!$A$16690:$A$17794</c:f>
              <c:numCache>
                <c:formatCode>dd/mm/yyyy</c:formatCode>
                <c:ptCount val="1105"/>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42422</c:v>
                </c:pt>
                <c:pt idx="781">
                  <c:v>42423</c:v>
                </c:pt>
                <c:pt idx="782">
                  <c:v>42424</c:v>
                </c:pt>
                <c:pt idx="783">
                  <c:v>42425</c:v>
                </c:pt>
                <c:pt idx="784">
                  <c:v>42426</c:v>
                </c:pt>
                <c:pt idx="785">
                  <c:v>42427</c:v>
                </c:pt>
                <c:pt idx="786">
                  <c:v>42428</c:v>
                </c:pt>
                <c:pt idx="787">
                  <c:v>42429</c:v>
                </c:pt>
                <c:pt idx="788">
                  <c:v>42430</c:v>
                </c:pt>
                <c:pt idx="789">
                  <c:v>42431</c:v>
                </c:pt>
                <c:pt idx="790">
                  <c:v>42432</c:v>
                </c:pt>
                <c:pt idx="791">
                  <c:v>42433</c:v>
                </c:pt>
                <c:pt idx="792">
                  <c:v>42434</c:v>
                </c:pt>
                <c:pt idx="793">
                  <c:v>42435</c:v>
                </c:pt>
                <c:pt idx="794">
                  <c:v>42436</c:v>
                </c:pt>
                <c:pt idx="795">
                  <c:v>42437</c:v>
                </c:pt>
                <c:pt idx="796">
                  <c:v>42438</c:v>
                </c:pt>
                <c:pt idx="797">
                  <c:v>42439</c:v>
                </c:pt>
                <c:pt idx="798">
                  <c:v>42440</c:v>
                </c:pt>
                <c:pt idx="799">
                  <c:v>42441</c:v>
                </c:pt>
                <c:pt idx="800">
                  <c:v>42442</c:v>
                </c:pt>
                <c:pt idx="801">
                  <c:v>42443</c:v>
                </c:pt>
                <c:pt idx="802">
                  <c:v>42444</c:v>
                </c:pt>
                <c:pt idx="803">
                  <c:v>42445</c:v>
                </c:pt>
                <c:pt idx="804">
                  <c:v>42446</c:v>
                </c:pt>
                <c:pt idx="805">
                  <c:v>42447</c:v>
                </c:pt>
                <c:pt idx="806">
                  <c:v>42448</c:v>
                </c:pt>
                <c:pt idx="807">
                  <c:v>42449</c:v>
                </c:pt>
                <c:pt idx="808">
                  <c:v>42450</c:v>
                </c:pt>
                <c:pt idx="809">
                  <c:v>42451</c:v>
                </c:pt>
                <c:pt idx="810">
                  <c:v>42452</c:v>
                </c:pt>
                <c:pt idx="811">
                  <c:v>42453</c:v>
                </c:pt>
                <c:pt idx="812">
                  <c:v>42454</c:v>
                </c:pt>
                <c:pt idx="813">
                  <c:v>42455</c:v>
                </c:pt>
                <c:pt idx="814">
                  <c:v>42456</c:v>
                </c:pt>
                <c:pt idx="815">
                  <c:v>42457</c:v>
                </c:pt>
                <c:pt idx="816">
                  <c:v>42458</c:v>
                </c:pt>
                <c:pt idx="817">
                  <c:v>42459</c:v>
                </c:pt>
                <c:pt idx="818">
                  <c:v>42460</c:v>
                </c:pt>
                <c:pt idx="819">
                  <c:v>42461</c:v>
                </c:pt>
                <c:pt idx="820">
                  <c:v>42462</c:v>
                </c:pt>
                <c:pt idx="821">
                  <c:v>42463</c:v>
                </c:pt>
                <c:pt idx="822">
                  <c:v>42464</c:v>
                </c:pt>
                <c:pt idx="823">
                  <c:v>42465</c:v>
                </c:pt>
                <c:pt idx="824">
                  <c:v>42466</c:v>
                </c:pt>
                <c:pt idx="825">
                  <c:v>42467</c:v>
                </c:pt>
                <c:pt idx="826">
                  <c:v>42468</c:v>
                </c:pt>
                <c:pt idx="827">
                  <c:v>42469</c:v>
                </c:pt>
                <c:pt idx="828">
                  <c:v>42470</c:v>
                </c:pt>
                <c:pt idx="829">
                  <c:v>42471</c:v>
                </c:pt>
                <c:pt idx="830">
                  <c:v>42472</c:v>
                </c:pt>
                <c:pt idx="831">
                  <c:v>42473</c:v>
                </c:pt>
                <c:pt idx="832">
                  <c:v>42474</c:v>
                </c:pt>
                <c:pt idx="833">
                  <c:v>42475</c:v>
                </c:pt>
                <c:pt idx="834">
                  <c:v>42476</c:v>
                </c:pt>
                <c:pt idx="835">
                  <c:v>42477</c:v>
                </c:pt>
                <c:pt idx="836">
                  <c:v>42478</c:v>
                </c:pt>
                <c:pt idx="837">
                  <c:v>42479</c:v>
                </c:pt>
                <c:pt idx="838">
                  <c:v>42480</c:v>
                </c:pt>
                <c:pt idx="839">
                  <c:v>42481</c:v>
                </c:pt>
                <c:pt idx="840">
                  <c:v>42482</c:v>
                </c:pt>
                <c:pt idx="841">
                  <c:v>42483</c:v>
                </c:pt>
                <c:pt idx="842">
                  <c:v>42484</c:v>
                </c:pt>
                <c:pt idx="843">
                  <c:v>42485</c:v>
                </c:pt>
                <c:pt idx="844">
                  <c:v>42486</c:v>
                </c:pt>
                <c:pt idx="845">
                  <c:v>42487</c:v>
                </c:pt>
                <c:pt idx="846">
                  <c:v>42488</c:v>
                </c:pt>
                <c:pt idx="847">
                  <c:v>42489</c:v>
                </c:pt>
                <c:pt idx="848">
                  <c:v>42490</c:v>
                </c:pt>
                <c:pt idx="849">
                  <c:v>42491</c:v>
                </c:pt>
                <c:pt idx="850">
                  <c:v>42492</c:v>
                </c:pt>
                <c:pt idx="851">
                  <c:v>42493</c:v>
                </c:pt>
                <c:pt idx="852">
                  <c:v>42494</c:v>
                </c:pt>
                <c:pt idx="853">
                  <c:v>42495</c:v>
                </c:pt>
                <c:pt idx="854">
                  <c:v>42496</c:v>
                </c:pt>
                <c:pt idx="855">
                  <c:v>42497</c:v>
                </c:pt>
                <c:pt idx="856">
                  <c:v>42498</c:v>
                </c:pt>
                <c:pt idx="857">
                  <c:v>42499</c:v>
                </c:pt>
                <c:pt idx="858">
                  <c:v>42500</c:v>
                </c:pt>
                <c:pt idx="859">
                  <c:v>42501</c:v>
                </c:pt>
                <c:pt idx="860">
                  <c:v>42502</c:v>
                </c:pt>
                <c:pt idx="861">
                  <c:v>42503</c:v>
                </c:pt>
                <c:pt idx="862">
                  <c:v>42504</c:v>
                </c:pt>
                <c:pt idx="863">
                  <c:v>42505</c:v>
                </c:pt>
                <c:pt idx="864">
                  <c:v>42506</c:v>
                </c:pt>
                <c:pt idx="865">
                  <c:v>42507</c:v>
                </c:pt>
                <c:pt idx="866">
                  <c:v>42508</c:v>
                </c:pt>
                <c:pt idx="867">
                  <c:v>42509</c:v>
                </c:pt>
                <c:pt idx="868">
                  <c:v>42510</c:v>
                </c:pt>
                <c:pt idx="869">
                  <c:v>42511</c:v>
                </c:pt>
                <c:pt idx="870">
                  <c:v>42512</c:v>
                </c:pt>
                <c:pt idx="871">
                  <c:v>42513</c:v>
                </c:pt>
                <c:pt idx="872">
                  <c:v>42514</c:v>
                </c:pt>
                <c:pt idx="873">
                  <c:v>42515</c:v>
                </c:pt>
                <c:pt idx="874">
                  <c:v>42516</c:v>
                </c:pt>
                <c:pt idx="875">
                  <c:v>42517</c:v>
                </c:pt>
                <c:pt idx="876">
                  <c:v>42518</c:v>
                </c:pt>
                <c:pt idx="877">
                  <c:v>42519</c:v>
                </c:pt>
                <c:pt idx="878">
                  <c:v>42520</c:v>
                </c:pt>
                <c:pt idx="879">
                  <c:v>42521</c:v>
                </c:pt>
                <c:pt idx="880">
                  <c:v>42522</c:v>
                </c:pt>
                <c:pt idx="881">
                  <c:v>42523</c:v>
                </c:pt>
                <c:pt idx="882">
                  <c:v>42524</c:v>
                </c:pt>
                <c:pt idx="883">
                  <c:v>42525</c:v>
                </c:pt>
                <c:pt idx="884">
                  <c:v>42526</c:v>
                </c:pt>
                <c:pt idx="885">
                  <c:v>42527</c:v>
                </c:pt>
                <c:pt idx="886">
                  <c:v>42528</c:v>
                </c:pt>
                <c:pt idx="887">
                  <c:v>42529</c:v>
                </c:pt>
                <c:pt idx="888">
                  <c:v>42530</c:v>
                </c:pt>
                <c:pt idx="889">
                  <c:v>42531</c:v>
                </c:pt>
                <c:pt idx="890">
                  <c:v>42532</c:v>
                </c:pt>
                <c:pt idx="891">
                  <c:v>42533</c:v>
                </c:pt>
                <c:pt idx="892">
                  <c:v>42534</c:v>
                </c:pt>
                <c:pt idx="893">
                  <c:v>42535</c:v>
                </c:pt>
                <c:pt idx="894">
                  <c:v>42536</c:v>
                </c:pt>
                <c:pt idx="895">
                  <c:v>42537</c:v>
                </c:pt>
                <c:pt idx="896">
                  <c:v>42538</c:v>
                </c:pt>
                <c:pt idx="897">
                  <c:v>42539</c:v>
                </c:pt>
                <c:pt idx="898">
                  <c:v>42540</c:v>
                </c:pt>
                <c:pt idx="899">
                  <c:v>42541</c:v>
                </c:pt>
                <c:pt idx="900">
                  <c:v>42542</c:v>
                </c:pt>
                <c:pt idx="901">
                  <c:v>42543</c:v>
                </c:pt>
                <c:pt idx="902">
                  <c:v>42544</c:v>
                </c:pt>
                <c:pt idx="903">
                  <c:v>42545</c:v>
                </c:pt>
                <c:pt idx="904">
                  <c:v>42546</c:v>
                </c:pt>
                <c:pt idx="905">
                  <c:v>42547</c:v>
                </c:pt>
                <c:pt idx="906">
                  <c:v>42548</c:v>
                </c:pt>
                <c:pt idx="907">
                  <c:v>42549</c:v>
                </c:pt>
                <c:pt idx="908">
                  <c:v>42550</c:v>
                </c:pt>
                <c:pt idx="909">
                  <c:v>42551</c:v>
                </c:pt>
                <c:pt idx="910">
                  <c:v>42552</c:v>
                </c:pt>
                <c:pt idx="911">
                  <c:v>42553</c:v>
                </c:pt>
                <c:pt idx="912">
                  <c:v>42554</c:v>
                </c:pt>
                <c:pt idx="913">
                  <c:v>42555</c:v>
                </c:pt>
                <c:pt idx="914">
                  <c:v>42556</c:v>
                </c:pt>
                <c:pt idx="915">
                  <c:v>42557</c:v>
                </c:pt>
                <c:pt idx="916">
                  <c:v>42558</c:v>
                </c:pt>
                <c:pt idx="917">
                  <c:v>42559</c:v>
                </c:pt>
                <c:pt idx="918">
                  <c:v>42560</c:v>
                </c:pt>
                <c:pt idx="919">
                  <c:v>42561</c:v>
                </c:pt>
                <c:pt idx="920">
                  <c:v>42562</c:v>
                </c:pt>
                <c:pt idx="921">
                  <c:v>42563</c:v>
                </c:pt>
                <c:pt idx="922">
                  <c:v>42564</c:v>
                </c:pt>
                <c:pt idx="923">
                  <c:v>42565</c:v>
                </c:pt>
                <c:pt idx="924">
                  <c:v>42566</c:v>
                </c:pt>
                <c:pt idx="925">
                  <c:v>42567</c:v>
                </c:pt>
                <c:pt idx="926">
                  <c:v>42568</c:v>
                </c:pt>
                <c:pt idx="927">
                  <c:v>42569</c:v>
                </c:pt>
                <c:pt idx="928">
                  <c:v>42570</c:v>
                </c:pt>
                <c:pt idx="929">
                  <c:v>42571</c:v>
                </c:pt>
                <c:pt idx="930">
                  <c:v>42572</c:v>
                </c:pt>
                <c:pt idx="931">
                  <c:v>42573</c:v>
                </c:pt>
                <c:pt idx="932">
                  <c:v>42574</c:v>
                </c:pt>
                <c:pt idx="933">
                  <c:v>42575</c:v>
                </c:pt>
                <c:pt idx="934">
                  <c:v>42576</c:v>
                </c:pt>
                <c:pt idx="935">
                  <c:v>42577</c:v>
                </c:pt>
                <c:pt idx="936">
                  <c:v>42578</c:v>
                </c:pt>
                <c:pt idx="937">
                  <c:v>42579</c:v>
                </c:pt>
                <c:pt idx="938">
                  <c:v>42580</c:v>
                </c:pt>
                <c:pt idx="939">
                  <c:v>42581</c:v>
                </c:pt>
                <c:pt idx="940">
                  <c:v>42582</c:v>
                </c:pt>
                <c:pt idx="941">
                  <c:v>42583</c:v>
                </c:pt>
                <c:pt idx="942">
                  <c:v>42584</c:v>
                </c:pt>
                <c:pt idx="943">
                  <c:v>42585</c:v>
                </c:pt>
                <c:pt idx="944">
                  <c:v>42586</c:v>
                </c:pt>
                <c:pt idx="945">
                  <c:v>42587</c:v>
                </c:pt>
                <c:pt idx="946">
                  <c:v>42588</c:v>
                </c:pt>
                <c:pt idx="947">
                  <c:v>42589</c:v>
                </c:pt>
                <c:pt idx="948">
                  <c:v>42590</c:v>
                </c:pt>
                <c:pt idx="949">
                  <c:v>42591</c:v>
                </c:pt>
                <c:pt idx="950">
                  <c:v>42592</c:v>
                </c:pt>
                <c:pt idx="951">
                  <c:v>42593</c:v>
                </c:pt>
                <c:pt idx="952">
                  <c:v>42594</c:v>
                </c:pt>
                <c:pt idx="953">
                  <c:v>42595</c:v>
                </c:pt>
                <c:pt idx="954">
                  <c:v>42596</c:v>
                </c:pt>
                <c:pt idx="955">
                  <c:v>42597</c:v>
                </c:pt>
                <c:pt idx="956">
                  <c:v>42598</c:v>
                </c:pt>
                <c:pt idx="957">
                  <c:v>42599</c:v>
                </c:pt>
                <c:pt idx="958">
                  <c:v>42600</c:v>
                </c:pt>
                <c:pt idx="959">
                  <c:v>42601</c:v>
                </c:pt>
                <c:pt idx="960">
                  <c:v>42602</c:v>
                </c:pt>
                <c:pt idx="961">
                  <c:v>42603</c:v>
                </c:pt>
                <c:pt idx="962">
                  <c:v>42604</c:v>
                </c:pt>
                <c:pt idx="963">
                  <c:v>42605</c:v>
                </c:pt>
                <c:pt idx="964">
                  <c:v>42606</c:v>
                </c:pt>
                <c:pt idx="965">
                  <c:v>42607</c:v>
                </c:pt>
                <c:pt idx="966">
                  <c:v>42608</c:v>
                </c:pt>
                <c:pt idx="967">
                  <c:v>42609</c:v>
                </c:pt>
                <c:pt idx="968">
                  <c:v>42610</c:v>
                </c:pt>
                <c:pt idx="969">
                  <c:v>42611</c:v>
                </c:pt>
                <c:pt idx="970">
                  <c:v>42612</c:v>
                </c:pt>
                <c:pt idx="971">
                  <c:v>42613</c:v>
                </c:pt>
                <c:pt idx="972">
                  <c:v>42614</c:v>
                </c:pt>
                <c:pt idx="973">
                  <c:v>42615</c:v>
                </c:pt>
                <c:pt idx="974">
                  <c:v>42616</c:v>
                </c:pt>
                <c:pt idx="975">
                  <c:v>42617</c:v>
                </c:pt>
                <c:pt idx="976">
                  <c:v>42618</c:v>
                </c:pt>
                <c:pt idx="977">
                  <c:v>42619</c:v>
                </c:pt>
                <c:pt idx="978">
                  <c:v>42620</c:v>
                </c:pt>
                <c:pt idx="979">
                  <c:v>42621</c:v>
                </c:pt>
                <c:pt idx="980">
                  <c:v>42622</c:v>
                </c:pt>
                <c:pt idx="981">
                  <c:v>42623</c:v>
                </c:pt>
                <c:pt idx="982">
                  <c:v>42624</c:v>
                </c:pt>
                <c:pt idx="983">
                  <c:v>42625</c:v>
                </c:pt>
                <c:pt idx="984">
                  <c:v>42626</c:v>
                </c:pt>
                <c:pt idx="985">
                  <c:v>42627</c:v>
                </c:pt>
                <c:pt idx="986">
                  <c:v>42628</c:v>
                </c:pt>
                <c:pt idx="987">
                  <c:v>42629</c:v>
                </c:pt>
                <c:pt idx="988">
                  <c:v>42630</c:v>
                </c:pt>
                <c:pt idx="989">
                  <c:v>42631</c:v>
                </c:pt>
                <c:pt idx="990">
                  <c:v>42632</c:v>
                </c:pt>
                <c:pt idx="991">
                  <c:v>42633</c:v>
                </c:pt>
                <c:pt idx="992">
                  <c:v>42634</c:v>
                </c:pt>
                <c:pt idx="993">
                  <c:v>42635</c:v>
                </c:pt>
                <c:pt idx="994">
                  <c:v>42636</c:v>
                </c:pt>
                <c:pt idx="995">
                  <c:v>42637</c:v>
                </c:pt>
                <c:pt idx="996">
                  <c:v>42638</c:v>
                </c:pt>
                <c:pt idx="997">
                  <c:v>42639</c:v>
                </c:pt>
                <c:pt idx="998">
                  <c:v>42640</c:v>
                </c:pt>
                <c:pt idx="999">
                  <c:v>42641</c:v>
                </c:pt>
                <c:pt idx="1000">
                  <c:v>42642</c:v>
                </c:pt>
                <c:pt idx="1001">
                  <c:v>42643</c:v>
                </c:pt>
                <c:pt idx="1002">
                  <c:v>42644</c:v>
                </c:pt>
                <c:pt idx="1003">
                  <c:v>42645</c:v>
                </c:pt>
                <c:pt idx="1004">
                  <c:v>42646</c:v>
                </c:pt>
                <c:pt idx="1005">
                  <c:v>42647</c:v>
                </c:pt>
                <c:pt idx="1006">
                  <c:v>42648</c:v>
                </c:pt>
                <c:pt idx="1007">
                  <c:v>42649</c:v>
                </c:pt>
                <c:pt idx="1008">
                  <c:v>42650</c:v>
                </c:pt>
                <c:pt idx="1009">
                  <c:v>42651</c:v>
                </c:pt>
                <c:pt idx="1010">
                  <c:v>42652</c:v>
                </c:pt>
                <c:pt idx="1011">
                  <c:v>42653</c:v>
                </c:pt>
                <c:pt idx="1012">
                  <c:v>42654</c:v>
                </c:pt>
                <c:pt idx="1013">
                  <c:v>42655</c:v>
                </c:pt>
                <c:pt idx="1014">
                  <c:v>42656</c:v>
                </c:pt>
                <c:pt idx="1015">
                  <c:v>42657</c:v>
                </c:pt>
                <c:pt idx="1016">
                  <c:v>42658</c:v>
                </c:pt>
                <c:pt idx="1017">
                  <c:v>42659</c:v>
                </c:pt>
                <c:pt idx="1018">
                  <c:v>42660</c:v>
                </c:pt>
                <c:pt idx="1019">
                  <c:v>42661</c:v>
                </c:pt>
                <c:pt idx="1020">
                  <c:v>42662</c:v>
                </c:pt>
                <c:pt idx="1021">
                  <c:v>42663</c:v>
                </c:pt>
                <c:pt idx="1022">
                  <c:v>42664</c:v>
                </c:pt>
                <c:pt idx="1023">
                  <c:v>42665</c:v>
                </c:pt>
                <c:pt idx="1024">
                  <c:v>42666</c:v>
                </c:pt>
                <c:pt idx="1025">
                  <c:v>42667</c:v>
                </c:pt>
                <c:pt idx="1026">
                  <c:v>42668</c:v>
                </c:pt>
                <c:pt idx="1027">
                  <c:v>42669</c:v>
                </c:pt>
                <c:pt idx="1028">
                  <c:v>42670</c:v>
                </c:pt>
                <c:pt idx="1029">
                  <c:v>42671</c:v>
                </c:pt>
                <c:pt idx="1030">
                  <c:v>42672</c:v>
                </c:pt>
                <c:pt idx="1031">
                  <c:v>42673</c:v>
                </c:pt>
                <c:pt idx="1032">
                  <c:v>42674</c:v>
                </c:pt>
                <c:pt idx="1033">
                  <c:v>42675</c:v>
                </c:pt>
                <c:pt idx="1034">
                  <c:v>42676</c:v>
                </c:pt>
                <c:pt idx="1035">
                  <c:v>42677</c:v>
                </c:pt>
                <c:pt idx="1036">
                  <c:v>42678</c:v>
                </c:pt>
                <c:pt idx="1037">
                  <c:v>42679</c:v>
                </c:pt>
                <c:pt idx="1038">
                  <c:v>42680</c:v>
                </c:pt>
                <c:pt idx="1039">
                  <c:v>42681</c:v>
                </c:pt>
                <c:pt idx="1040">
                  <c:v>42682</c:v>
                </c:pt>
                <c:pt idx="1041">
                  <c:v>42683</c:v>
                </c:pt>
                <c:pt idx="1042">
                  <c:v>42684</c:v>
                </c:pt>
                <c:pt idx="1043">
                  <c:v>42685</c:v>
                </c:pt>
                <c:pt idx="1044">
                  <c:v>42686</c:v>
                </c:pt>
                <c:pt idx="1045">
                  <c:v>42687</c:v>
                </c:pt>
                <c:pt idx="1046">
                  <c:v>42688</c:v>
                </c:pt>
                <c:pt idx="1047">
                  <c:v>42689</c:v>
                </c:pt>
                <c:pt idx="1048">
                  <c:v>42690</c:v>
                </c:pt>
                <c:pt idx="1049">
                  <c:v>42691</c:v>
                </c:pt>
                <c:pt idx="1050">
                  <c:v>42692</c:v>
                </c:pt>
                <c:pt idx="1051">
                  <c:v>42693</c:v>
                </c:pt>
                <c:pt idx="1052">
                  <c:v>42694</c:v>
                </c:pt>
                <c:pt idx="1053">
                  <c:v>42695</c:v>
                </c:pt>
                <c:pt idx="1054">
                  <c:v>42696</c:v>
                </c:pt>
                <c:pt idx="1055">
                  <c:v>42697</c:v>
                </c:pt>
                <c:pt idx="1056">
                  <c:v>42698</c:v>
                </c:pt>
                <c:pt idx="1057">
                  <c:v>42699</c:v>
                </c:pt>
                <c:pt idx="1058">
                  <c:v>42700</c:v>
                </c:pt>
                <c:pt idx="1059">
                  <c:v>42701</c:v>
                </c:pt>
                <c:pt idx="1060">
                  <c:v>42702</c:v>
                </c:pt>
                <c:pt idx="1061">
                  <c:v>42703</c:v>
                </c:pt>
                <c:pt idx="1062">
                  <c:v>42704</c:v>
                </c:pt>
                <c:pt idx="1063">
                  <c:v>42705</c:v>
                </c:pt>
                <c:pt idx="1064">
                  <c:v>42706</c:v>
                </c:pt>
                <c:pt idx="1065">
                  <c:v>42707</c:v>
                </c:pt>
                <c:pt idx="1066">
                  <c:v>42708</c:v>
                </c:pt>
                <c:pt idx="1067">
                  <c:v>42709</c:v>
                </c:pt>
                <c:pt idx="1068">
                  <c:v>42710</c:v>
                </c:pt>
                <c:pt idx="1069">
                  <c:v>42711</c:v>
                </c:pt>
                <c:pt idx="1070">
                  <c:v>42712</c:v>
                </c:pt>
                <c:pt idx="1071">
                  <c:v>42713</c:v>
                </c:pt>
                <c:pt idx="1072">
                  <c:v>42714</c:v>
                </c:pt>
                <c:pt idx="1073">
                  <c:v>42715</c:v>
                </c:pt>
                <c:pt idx="1074">
                  <c:v>42716</c:v>
                </c:pt>
                <c:pt idx="1075">
                  <c:v>42717</c:v>
                </c:pt>
                <c:pt idx="1076">
                  <c:v>42718</c:v>
                </c:pt>
                <c:pt idx="1077">
                  <c:v>42719</c:v>
                </c:pt>
                <c:pt idx="1078">
                  <c:v>42720</c:v>
                </c:pt>
                <c:pt idx="1079">
                  <c:v>42721</c:v>
                </c:pt>
                <c:pt idx="1080">
                  <c:v>42722</c:v>
                </c:pt>
                <c:pt idx="1081">
                  <c:v>42723</c:v>
                </c:pt>
                <c:pt idx="1082">
                  <c:v>42724</c:v>
                </c:pt>
                <c:pt idx="1083">
                  <c:v>42725</c:v>
                </c:pt>
                <c:pt idx="1084">
                  <c:v>42726</c:v>
                </c:pt>
                <c:pt idx="1085">
                  <c:v>42727</c:v>
                </c:pt>
                <c:pt idx="1086">
                  <c:v>42728</c:v>
                </c:pt>
                <c:pt idx="1087">
                  <c:v>42729</c:v>
                </c:pt>
                <c:pt idx="1088">
                  <c:v>42730</c:v>
                </c:pt>
                <c:pt idx="1089">
                  <c:v>42731</c:v>
                </c:pt>
                <c:pt idx="1090">
                  <c:v>42732</c:v>
                </c:pt>
                <c:pt idx="1091">
                  <c:v>42733</c:v>
                </c:pt>
                <c:pt idx="1092">
                  <c:v>42734</c:v>
                </c:pt>
                <c:pt idx="1093">
                  <c:v>42735</c:v>
                </c:pt>
                <c:pt idx="1094">
                  <c:v>42736</c:v>
                </c:pt>
                <c:pt idx="1095">
                  <c:v>42737</c:v>
                </c:pt>
                <c:pt idx="1096">
                  <c:v>42738</c:v>
                </c:pt>
                <c:pt idx="1097">
                  <c:v>42739</c:v>
                </c:pt>
                <c:pt idx="1098">
                  <c:v>42740</c:v>
                </c:pt>
                <c:pt idx="1099">
                  <c:v>42741</c:v>
                </c:pt>
                <c:pt idx="1100">
                  <c:v>42742</c:v>
                </c:pt>
                <c:pt idx="1101">
                  <c:v>42743</c:v>
                </c:pt>
                <c:pt idx="1102">
                  <c:v>42744</c:v>
                </c:pt>
                <c:pt idx="1103">
                  <c:v>42745</c:v>
                </c:pt>
                <c:pt idx="1104">
                  <c:v>42746</c:v>
                </c:pt>
              </c:numCache>
            </c:numRef>
          </c:cat>
          <c:val>
            <c:numRef>
              <c:f>ЦеныДрагмет_Спреды!$C$16690:$C$17794</c:f>
              <c:numCache>
                <c:formatCode>General</c:formatCode>
                <c:ptCount val="1105"/>
                <c:pt idx="0">
                  <c:v>19.329999999999998</c:v>
                </c:pt>
                <c:pt idx="1">
                  <c:v>20</c:v>
                </c:pt>
                <c:pt idx="2">
                  <c:v>20.12</c:v>
                </c:pt>
                <c:pt idx="3">
                  <c:v>20.12</c:v>
                </c:pt>
                <c:pt idx="4">
                  <c:v>20.12</c:v>
                </c:pt>
                <c:pt idx="5">
                  <c:v>20.149999999999999</c:v>
                </c:pt>
                <c:pt idx="6">
                  <c:v>19.86</c:v>
                </c:pt>
                <c:pt idx="7">
                  <c:v>19.5</c:v>
                </c:pt>
                <c:pt idx="8">
                  <c:v>19.54</c:v>
                </c:pt>
                <c:pt idx="9">
                  <c:v>20.11</c:v>
                </c:pt>
                <c:pt idx="10">
                  <c:v>20.11</c:v>
                </c:pt>
                <c:pt idx="11">
                  <c:v>20.11</c:v>
                </c:pt>
                <c:pt idx="12">
                  <c:v>20.350000000000001</c:v>
                </c:pt>
                <c:pt idx="13">
                  <c:v>20.21</c:v>
                </c:pt>
                <c:pt idx="14">
                  <c:v>20.14</c:v>
                </c:pt>
                <c:pt idx="15">
                  <c:v>20.05</c:v>
                </c:pt>
                <c:pt idx="16">
                  <c:v>20.260000000000002</c:v>
                </c:pt>
                <c:pt idx="17">
                  <c:v>20.260000000000002</c:v>
                </c:pt>
                <c:pt idx="18">
                  <c:v>20.260000000000002</c:v>
                </c:pt>
                <c:pt idx="19">
                  <c:v>20.260000000000002</c:v>
                </c:pt>
                <c:pt idx="20">
                  <c:v>19.850000000000001</c:v>
                </c:pt>
                <c:pt idx="21">
                  <c:v>19.73</c:v>
                </c:pt>
                <c:pt idx="22">
                  <c:v>19.989999999999998</c:v>
                </c:pt>
                <c:pt idx="23">
                  <c:v>19.86</c:v>
                </c:pt>
                <c:pt idx="24">
                  <c:v>19.86</c:v>
                </c:pt>
                <c:pt idx="25">
                  <c:v>19.86</c:v>
                </c:pt>
                <c:pt idx="26">
                  <c:v>19.68</c:v>
                </c:pt>
                <c:pt idx="27">
                  <c:v>19.55</c:v>
                </c:pt>
                <c:pt idx="28">
                  <c:v>19.739999999999998</c:v>
                </c:pt>
                <c:pt idx="29">
                  <c:v>19.13</c:v>
                </c:pt>
                <c:pt idx="30">
                  <c:v>19.100000000000001</c:v>
                </c:pt>
                <c:pt idx="31">
                  <c:v>19.100000000000001</c:v>
                </c:pt>
                <c:pt idx="32">
                  <c:v>19.100000000000001</c:v>
                </c:pt>
                <c:pt idx="33">
                  <c:v>19.329999999999998</c:v>
                </c:pt>
                <c:pt idx="34">
                  <c:v>19.45</c:v>
                </c:pt>
                <c:pt idx="35">
                  <c:v>19.87</c:v>
                </c:pt>
                <c:pt idx="36">
                  <c:v>19.91</c:v>
                </c:pt>
                <c:pt idx="37">
                  <c:v>19.98</c:v>
                </c:pt>
                <c:pt idx="38">
                  <c:v>19.98</c:v>
                </c:pt>
                <c:pt idx="39">
                  <c:v>19.98</c:v>
                </c:pt>
                <c:pt idx="40">
                  <c:v>20.03</c:v>
                </c:pt>
                <c:pt idx="41">
                  <c:v>20.23</c:v>
                </c:pt>
                <c:pt idx="42">
                  <c:v>20.23</c:v>
                </c:pt>
                <c:pt idx="43">
                  <c:v>20.45</c:v>
                </c:pt>
                <c:pt idx="44">
                  <c:v>21.46</c:v>
                </c:pt>
                <c:pt idx="45">
                  <c:v>21.46</c:v>
                </c:pt>
                <c:pt idx="46">
                  <c:v>21.46</c:v>
                </c:pt>
                <c:pt idx="47">
                  <c:v>21.64</c:v>
                </c:pt>
                <c:pt idx="48">
                  <c:v>21.88</c:v>
                </c:pt>
                <c:pt idx="49">
                  <c:v>21.52</c:v>
                </c:pt>
                <c:pt idx="50">
                  <c:v>21.8</c:v>
                </c:pt>
                <c:pt idx="51">
                  <c:v>21.81</c:v>
                </c:pt>
                <c:pt idx="52">
                  <c:v>21.81</c:v>
                </c:pt>
                <c:pt idx="53">
                  <c:v>21.81</c:v>
                </c:pt>
                <c:pt idx="54">
                  <c:v>21.96</c:v>
                </c:pt>
                <c:pt idx="55">
                  <c:v>21.82</c:v>
                </c:pt>
                <c:pt idx="56">
                  <c:v>21.21</c:v>
                </c:pt>
                <c:pt idx="57">
                  <c:v>21.24</c:v>
                </c:pt>
                <c:pt idx="58">
                  <c:v>21.19</c:v>
                </c:pt>
                <c:pt idx="59">
                  <c:v>21.19</c:v>
                </c:pt>
                <c:pt idx="60">
                  <c:v>21.19</c:v>
                </c:pt>
                <c:pt idx="61">
                  <c:v>21.38</c:v>
                </c:pt>
                <c:pt idx="62">
                  <c:v>21.14</c:v>
                </c:pt>
                <c:pt idx="63">
                  <c:v>21.16</c:v>
                </c:pt>
                <c:pt idx="64">
                  <c:v>21.44</c:v>
                </c:pt>
                <c:pt idx="65">
                  <c:v>20.89</c:v>
                </c:pt>
                <c:pt idx="66">
                  <c:v>20.89</c:v>
                </c:pt>
                <c:pt idx="67">
                  <c:v>20.89</c:v>
                </c:pt>
                <c:pt idx="68">
                  <c:v>20.8</c:v>
                </c:pt>
                <c:pt idx="69">
                  <c:v>20.82</c:v>
                </c:pt>
                <c:pt idx="70">
                  <c:v>21.24</c:v>
                </c:pt>
                <c:pt idx="71">
                  <c:v>21.13</c:v>
                </c:pt>
                <c:pt idx="72">
                  <c:v>21.44</c:v>
                </c:pt>
                <c:pt idx="73">
                  <c:v>21.44</c:v>
                </c:pt>
                <c:pt idx="74">
                  <c:v>21.44</c:v>
                </c:pt>
                <c:pt idx="75">
                  <c:v>21.13</c:v>
                </c:pt>
                <c:pt idx="76">
                  <c:v>20.77</c:v>
                </c:pt>
                <c:pt idx="77">
                  <c:v>20.55</c:v>
                </c:pt>
                <c:pt idx="78">
                  <c:v>20.22</c:v>
                </c:pt>
                <c:pt idx="79">
                  <c:v>20.260000000000002</c:v>
                </c:pt>
                <c:pt idx="80">
                  <c:v>20.260000000000002</c:v>
                </c:pt>
                <c:pt idx="81">
                  <c:v>20.260000000000002</c:v>
                </c:pt>
                <c:pt idx="82">
                  <c:v>19.89</c:v>
                </c:pt>
                <c:pt idx="83">
                  <c:v>19.920000000000002</c:v>
                </c:pt>
                <c:pt idx="84">
                  <c:v>19.68</c:v>
                </c:pt>
                <c:pt idx="85">
                  <c:v>19.66</c:v>
                </c:pt>
                <c:pt idx="86">
                  <c:v>19.77</c:v>
                </c:pt>
                <c:pt idx="87">
                  <c:v>19.77</c:v>
                </c:pt>
                <c:pt idx="88">
                  <c:v>19.77</c:v>
                </c:pt>
                <c:pt idx="89">
                  <c:v>19.71</c:v>
                </c:pt>
                <c:pt idx="90">
                  <c:v>19.7</c:v>
                </c:pt>
                <c:pt idx="91">
                  <c:v>19.940000000000001</c:v>
                </c:pt>
                <c:pt idx="92">
                  <c:v>19.79</c:v>
                </c:pt>
                <c:pt idx="93">
                  <c:v>19.89</c:v>
                </c:pt>
                <c:pt idx="94">
                  <c:v>19.89</c:v>
                </c:pt>
                <c:pt idx="95">
                  <c:v>19.89</c:v>
                </c:pt>
                <c:pt idx="96">
                  <c:v>19.82</c:v>
                </c:pt>
                <c:pt idx="97">
                  <c:v>19.989999999999998</c:v>
                </c:pt>
                <c:pt idx="98">
                  <c:v>19.850000000000001</c:v>
                </c:pt>
                <c:pt idx="99">
                  <c:v>20</c:v>
                </c:pt>
                <c:pt idx="100">
                  <c:v>19.95</c:v>
                </c:pt>
                <c:pt idx="101">
                  <c:v>19.95</c:v>
                </c:pt>
                <c:pt idx="102">
                  <c:v>19.95</c:v>
                </c:pt>
                <c:pt idx="103">
                  <c:v>19.920000000000002</c:v>
                </c:pt>
                <c:pt idx="104">
                  <c:v>19.57</c:v>
                </c:pt>
                <c:pt idx="105">
                  <c:v>19.600000000000001</c:v>
                </c:pt>
                <c:pt idx="106">
                  <c:v>19.59</c:v>
                </c:pt>
                <c:pt idx="107">
                  <c:v>19.59</c:v>
                </c:pt>
                <c:pt idx="108">
                  <c:v>19.59</c:v>
                </c:pt>
                <c:pt idx="109">
                  <c:v>19.59</c:v>
                </c:pt>
                <c:pt idx="110">
                  <c:v>19.39</c:v>
                </c:pt>
                <c:pt idx="111">
                  <c:v>19.36</c:v>
                </c:pt>
                <c:pt idx="112">
                  <c:v>19.399999999999999</c:v>
                </c:pt>
                <c:pt idx="113">
                  <c:v>19.600000000000001</c:v>
                </c:pt>
                <c:pt idx="114">
                  <c:v>19.61</c:v>
                </c:pt>
                <c:pt idx="115">
                  <c:v>19.61</c:v>
                </c:pt>
                <c:pt idx="116">
                  <c:v>19.61</c:v>
                </c:pt>
                <c:pt idx="117">
                  <c:v>19.559999999999999</c:v>
                </c:pt>
                <c:pt idx="118">
                  <c:v>19.47</c:v>
                </c:pt>
                <c:pt idx="119">
                  <c:v>19.11</c:v>
                </c:pt>
                <c:pt idx="120">
                  <c:v>19</c:v>
                </c:pt>
                <c:pt idx="121">
                  <c:v>19.46</c:v>
                </c:pt>
                <c:pt idx="122">
                  <c:v>19.46</c:v>
                </c:pt>
                <c:pt idx="123">
                  <c:v>19.46</c:v>
                </c:pt>
                <c:pt idx="124">
                  <c:v>19.53</c:v>
                </c:pt>
                <c:pt idx="125">
                  <c:v>19.52</c:v>
                </c:pt>
                <c:pt idx="126">
                  <c:v>19.3</c:v>
                </c:pt>
                <c:pt idx="127">
                  <c:v>19.13</c:v>
                </c:pt>
                <c:pt idx="128">
                  <c:v>19.100000000000001</c:v>
                </c:pt>
                <c:pt idx="129">
                  <c:v>19.100000000000001</c:v>
                </c:pt>
                <c:pt idx="130">
                  <c:v>19.100000000000001</c:v>
                </c:pt>
                <c:pt idx="131">
                  <c:v>19.5</c:v>
                </c:pt>
                <c:pt idx="132">
                  <c:v>19.48</c:v>
                </c:pt>
                <c:pt idx="133">
                  <c:v>19.72</c:v>
                </c:pt>
                <c:pt idx="134">
                  <c:v>19.46</c:v>
                </c:pt>
                <c:pt idx="135">
                  <c:v>19.260000000000002</c:v>
                </c:pt>
                <c:pt idx="136">
                  <c:v>19.260000000000002</c:v>
                </c:pt>
                <c:pt idx="137">
                  <c:v>19.260000000000002</c:v>
                </c:pt>
                <c:pt idx="138">
                  <c:v>19.32</c:v>
                </c:pt>
                <c:pt idx="139">
                  <c:v>19.36</c:v>
                </c:pt>
                <c:pt idx="140">
                  <c:v>19.38</c:v>
                </c:pt>
                <c:pt idx="141">
                  <c:v>19.46</c:v>
                </c:pt>
                <c:pt idx="142">
                  <c:v>19.399999999999999</c:v>
                </c:pt>
                <c:pt idx="143">
                  <c:v>19.399999999999999</c:v>
                </c:pt>
                <c:pt idx="144">
                  <c:v>19.399999999999999</c:v>
                </c:pt>
                <c:pt idx="145">
                  <c:v>19.399999999999999</c:v>
                </c:pt>
                <c:pt idx="146">
                  <c:v>19.05</c:v>
                </c:pt>
                <c:pt idx="147">
                  <c:v>19.02</c:v>
                </c:pt>
                <c:pt idx="148">
                  <c:v>18.96</c:v>
                </c:pt>
                <c:pt idx="149">
                  <c:v>18.68</c:v>
                </c:pt>
                <c:pt idx="150">
                  <c:v>18.68</c:v>
                </c:pt>
                <c:pt idx="151">
                  <c:v>18.68</c:v>
                </c:pt>
                <c:pt idx="152">
                  <c:v>18.71</c:v>
                </c:pt>
                <c:pt idx="153">
                  <c:v>18.760000000000002</c:v>
                </c:pt>
                <c:pt idx="154">
                  <c:v>18.760000000000002</c:v>
                </c:pt>
                <c:pt idx="155">
                  <c:v>19</c:v>
                </c:pt>
                <c:pt idx="156">
                  <c:v>18.97</c:v>
                </c:pt>
                <c:pt idx="157">
                  <c:v>18.97</c:v>
                </c:pt>
                <c:pt idx="158">
                  <c:v>18.97</c:v>
                </c:pt>
                <c:pt idx="159">
                  <c:v>19.02</c:v>
                </c:pt>
                <c:pt idx="160">
                  <c:v>19.12</c:v>
                </c:pt>
                <c:pt idx="161">
                  <c:v>19.14</c:v>
                </c:pt>
                <c:pt idx="162">
                  <c:v>19.489999999999998</c:v>
                </c:pt>
                <c:pt idx="163">
                  <c:v>19.62</c:v>
                </c:pt>
                <c:pt idx="164">
                  <c:v>19.62</c:v>
                </c:pt>
                <c:pt idx="165">
                  <c:v>19.62</c:v>
                </c:pt>
                <c:pt idx="166">
                  <c:v>19.600000000000001</c:v>
                </c:pt>
                <c:pt idx="167">
                  <c:v>19.690000000000001</c:v>
                </c:pt>
                <c:pt idx="168">
                  <c:v>19.86</c:v>
                </c:pt>
                <c:pt idx="169">
                  <c:v>20.7</c:v>
                </c:pt>
                <c:pt idx="170">
                  <c:v>20.85</c:v>
                </c:pt>
                <c:pt idx="171">
                  <c:v>20.85</c:v>
                </c:pt>
                <c:pt idx="172">
                  <c:v>20.85</c:v>
                </c:pt>
                <c:pt idx="173">
                  <c:v>20.83</c:v>
                </c:pt>
                <c:pt idx="174">
                  <c:v>20.87</c:v>
                </c:pt>
                <c:pt idx="175">
                  <c:v>20.98</c:v>
                </c:pt>
                <c:pt idx="176">
                  <c:v>21.05</c:v>
                </c:pt>
                <c:pt idx="177">
                  <c:v>21.01</c:v>
                </c:pt>
                <c:pt idx="178">
                  <c:v>21.01</c:v>
                </c:pt>
                <c:pt idx="179">
                  <c:v>21.01</c:v>
                </c:pt>
                <c:pt idx="180">
                  <c:v>20.97</c:v>
                </c:pt>
                <c:pt idx="181">
                  <c:v>21.01</c:v>
                </c:pt>
                <c:pt idx="182">
                  <c:v>21.09</c:v>
                </c:pt>
                <c:pt idx="183">
                  <c:v>21.09</c:v>
                </c:pt>
                <c:pt idx="184">
                  <c:v>21.13</c:v>
                </c:pt>
                <c:pt idx="185">
                  <c:v>21.13</c:v>
                </c:pt>
                <c:pt idx="186">
                  <c:v>21.13</c:v>
                </c:pt>
                <c:pt idx="187">
                  <c:v>21.04</c:v>
                </c:pt>
                <c:pt idx="188">
                  <c:v>21</c:v>
                </c:pt>
                <c:pt idx="189">
                  <c:v>21.05</c:v>
                </c:pt>
                <c:pt idx="190">
                  <c:v>21.39</c:v>
                </c:pt>
                <c:pt idx="191">
                  <c:v>21.39</c:v>
                </c:pt>
                <c:pt idx="192">
                  <c:v>21.39</c:v>
                </c:pt>
                <c:pt idx="193">
                  <c:v>21.39</c:v>
                </c:pt>
                <c:pt idx="194">
                  <c:v>20.88</c:v>
                </c:pt>
                <c:pt idx="195">
                  <c:v>20.65</c:v>
                </c:pt>
                <c:pt idx="196">
                  <c:v>20.67</c:v>
                </c:pt>
                <c:pt idx="197">
                  <c:v>21.06</c:v>
                </c:pt>
                <c:pt idx="198">
                  <c:v>20.83</c:v>
                </c:pt>
                <c:pt idx="199">
                  <c:v>20.83</c:v>
                </c:pt>
                <c:pt idx="200">
                  <c:v>20.83</c:v>
                </c:pt>
                <c:pt idx="201">
                  <c:v>20.89</c:v>
                </c:pt>
                <c:pt idx="202">
                  <c:v>20.88</c:v>
                </c:pt>
                <c:pt idx="203">
                  <c:v>20.87</c:v>
                </c:pt>
                <c:pt idx="204">
                  <c:v>20.309999999999999</c:v>
                </c:pt>
                <c:pt idx="205">
                  <c:v>20.67</c:v>
                </c:pt>
                <c:pt idx="206">
                  <c:v>20.67</c:v>
                </c:pt>
                <c:pt idx="207">
                  <c:v>20.67</c:v>
                </c:pt>
                <c:pt idx="208">
                  <c:v>20.58</c:v>
                </c:pt>
                <c:pt idx="209">
                  <c:v>20.52</c:v>
                </c:pt>
                <c:pt idx="210">
                  <c:v>20.59</c:v>
                </c:pt>
                <c:pt idx="211">
                  <c:v>20.350000000000001</c:v>
                </c:pt>
                <c:pt idx="212">
                  <c:v>20.28</c:v>
                </c:pt>
                <c:pt idx="213">
                  <c:v>20.28</c:v>
                </c:pt>
                <c:pt idx="214">
                  <c:v>20.28</c:v>
                </c:pt>
                <c:pt idx="215">
                  <c:v>20.16</c:v>
                </c:pt>
                <c:pt idx="216">
                  <c:v>19.690000000000001</c:v>
                </c:pt>
                <c:pt idx="217">
                  <c:v>20.010000000000002</c:v>
                </c:pt>
                <c:pt idx="218">
                  <c:v>19.91</c:v>
                </c:pt>
                <c:pt idx="219">
                  <c:v>19.91</c:v>
                </c:pt>
                <c:pt idx="220">
                  <c:v>19.91</c:v>
                </c:pt>
                <c:pt idx="221">
                  <c:v>19.91</c:v>
                </c:pt>
                <c:pt idx="222">
                  <c:v>20.010000000000002</c:v>
                </c:pt>
                <c:pt idx="223">
                  <c:v>19.850000000000001</c:v>
                </c:pt>
                <c:pt idx="224">
                  <c:v>19.82</c:v>
                </c:pt>
                <c:pt idx="225">
                  <c:v>19.79</c:v>
                </c:pt>
                <c:pt idx="226">
                  <c:v>19.59</c:v>
                </c:pt>
                <c:pt idx="227">
                  <c:v>19.59</c:v>
                </c:pt>
                <c:pt idx="228">
                  <c:v>19.59</c:v>
                </c:pt>
                <c:pt idx="229">
                  <c:v>19.63</c:v>
                </c:pt>
                <c:pt idx="230">
                  <c:v>19.43</c:v>
                </c:pt>
                <c:pt idx="231">
                  <c:v>19.45</c:v>
                </c:pt>
                <c:pt idx="232">
                  <c:v>19.41</c:v>
                </c:pt>
                <c:pt idx="233">
                  <c:v>19.41</c:v>
                </c:pt>
                <c:pt idx="234">
                  <c:v>19.41</c:v>
                </c:pt>
                <c:pt idx="235">
                  <c:v>19.41</c:v>
                </c:pt>
                <c:pt idx="236">
                  <c:v>19.34</c:v>
                </c:pt>
                <c:pt idx="237">
                  <c:v>19.34</c:v>
                </c:pt>
                <c:pt idx="238">
                  <c:v>19.420000000000002</c:v>
                </c:pt>
                <c:pt idx="239">
                  <c:v>19.55</c:v>
                </c:pt>
                <c:pt idx="240">
                  <c:v>19.43</c:v>
                </c:pt>
                <c:pt idx="241">
                  <c:v>19.43</c:v>
                </c:pt>
                <c:pt idx="242">
                  <c:v>19.43</c:v>
                </c:pt>
                <c:pt idx="243">
                  <c:v>19.45</c:v>
                </c:pt>
                <c:pt idx="244">
                  <c:v>19.100000000000001</c:v>
                </c:pt>
                <c:pt idx="245">
                  <c:v>19.13</c:v>
                </c:pt>
                <c:pt idx="246">
                  <c:v>19</c:v>
                </c:pt>
                <c:pt idx="247">
                  <c:v>19.14</c:v>
                </c:pt>
                <c:pt idx="248">
                  <c:v>19.14</c:v>
                </c:pt>
                <c:pt idx="249">
                  <c:v>19.14</c:v>
                </c:pt>
                <c:pt idx="250">
                  <c:v>18.98</c:v>
                </c:pt>
                <c:pt idx="251">
                  <c:v>19.03</c:v>
                </c:pt>
                <c:pt idx="252">
                  <c:v>18.899999999999999</c:v>
                </c:pt>
                <c:pt idx="253">
                  <c:v>18.64</c:v>
                </c:pt>
                <c:pt idx="254">
                  <c:v>18.57</c:v>
                </c:pt>
                <c:pt idx="255">
                  <c:v>18.57</c:v>
                </c:pt>
                <c:pt idx="256">
                  <c:v>18.57</c:v>
                </c:pt>
                <c:pt idx="257">
                  <c:v>18.57</c:v>
                </c:pt>
                <c:pt idx="258">
                  <c:v>18.7</c:v>
                </c:pt>
                <c:pt idx="259">
                  <c:v>18.47</c:v>
                </c:pt>
                <c:pt idx="260">
                  <c:v>18.47</c:v>
                </c:pt>
                <c:pt idx="261">
                  <c:v>17.760000000000002</c:v>
                </c:pt>
                <c:pt idx="262">
                  <c:v>17.760000000000002</c:v>
                </c:pt>
                <c:pt idx="263">
                  <c:v>17.760000000000002</c:v>
                </c:pt>
                <c:pt idx="264">
                  <c:v>17.7</c:v>
                </c:pt>
                <c:pt idx="265">
                  <c:v>17.739999999999998</c:v>
                </c:pt>
                <c:pt idx="266">
                  <c:v>17.649999999999999</c:v>
                </c:pt>
                <c:pt idx="267">
                  <c:v>17.46</c:v>
                </c:pt>
                <c:pt idx="268">
                  <c:v>17.61</c:v>
                </c:pt>
                <c:pt idx="269">
                  <c:v>17.61</c:v>
                </c:pt>
                <c:pt idx="270">
                  <c:v>17.61</c:v>
                </c:pt>
                <c:pt idx="271">
                  <c:v>17.46</c:v>
                </c:pt>
                <c:pt idx="272">
                  <c:v>16.940000000000001</c:v>
                </c:pt>
                <c:pt idx="273">
                  <c:v>17.14</c:v>
                </c:pt>
                <c:pt idx="274">
                  <c:v>17.05</c:v>
                </c:pt>
                <c:pt idx="275">
                  <c:v>16.8</c:v>
                </c:pt>
                <c:pt idx="276">
                  <c:v>16.8</c:v>
                </c:pt>
                <c:pt idx="277">
                  <c:v>16.8</c:v>
                </c:pt>
                <c:pt idx="278">
                  <c:v>17.29</c:v>
                </c:pt>
                <c:pt idx="279">
                  <c:v>17.14</c:v>
                </c:pt>
                <c:pt idx="280">
                  <c:v>17.34</c:v>
                </c:pt>
                <c:pt idx="281">
                  <c:v>17.3</c:v>
                </c:pt>
                <c:pt idx="282">
                  <c:v>17.34</c:v>
                </c:pt>
                <c:pt idx="283">
                  <c:v>17.34</c:v>
                </c:pt>
                <c:pt idx="284">
                  <c:v>17.34</c:v>
                </c:pt>
                <c:pt idx="285">
                  <c:v>17.45</c:v>
                </c:pt>
                <c:pt idx="286">
                  <c:v>17.420000000000002</c:v>
                </c:pt>
                <c:pt idx="287">
                  <c:v>17.399999999999999</c:v>
                </c:pt>
                <c:pt idx="288">
                  <c:v>17.32</c:v>
                </c:pt>
                <c:pt idx="289">
                  <c:v>17.23</c:v>
                </c:pt>
                <c:pt idx="290">
                  <c:v>17.23</c:v>
                </c:pt>
                <c:pt idx="291">
                  <c:v>17.23</c:v>
                </c:pt>
                <c:pt idx="292">
                  <c:v>17.38</c:v>
                </c:pt>
                <c:pt idx="293">
                  <c:v>17.5</c:v>
                </c:pt>
                <c:pt idx="294">
                  <c:v>17.07</c:v>
                </c:pt>
                <c:pt idx="295">
                  <c:v>17.149999999999999</c:v>
                </c:pt>
                <c:pt idx="296">
                  <c:v>17.13</c:v>
                </c:pt>
                <c:pt idx="297">
                  <c:v>17.13</c:v>
                </c:pt>
                <c:pt idx="298">
                  <c:v>17.13</c:v>
                </c:pt>
                <c:pt idx="299">
                  <c:v>17.079999999999998</c:v>
                </c:pt>
                <c:pt idx="300">
                  <c:v>17.149999999999999</c:v>
                </c:pt>
                <c:pt idx="301">
                  <c:v>17.04</c:v>
                </c:pt>
                <c:pt idx="302">
                  <c:v>16.420000000000002</c:v>
                </c:pt>
                <c:pt idx="303">
                  <c:v>16.14</c:v>
                </c:pt>
                <c:pt idx="304">
                  <c:v>16.14</c:v>
                </c:pt>
                <c:pt idx="305">
                  <c:v>16.14</c:v>
                </c:pt>
                <c:pt idx="306">
                  <c:v>16.11</c:v>
                </c:pt>
                <c:pt idx="307">
                  <c:v>15.99</c:v>
                </c:pt>
                <c:pt idx="308">
                  <c:v>15.34</c:v>
                </c:pt>
                <c:pt idx="309">
                  <c:v>15.37</c:v>
                </c:pt>
                <c:pt idx="310">
                  <c:v>15.77</c:v>
                </c:pt>
                <c:pt idx="311">
                  <c:v>15.77</c:v>
                </c:pt>
                <c:pt idx="312">
                  <c:v>15.77</c:v>
                </c:pt>
                <c:pt idx="313">
                  <c:v>15.57</c:v>
                </c:pt>
                <c:pt idx="314">
                  <c:v>15.68</c:v>
                </c:pt>
                <c:pt idx="315">
                  <c:v>15.63</c:v>
                </c:pt>
                <c:pt idx="316">
                  <c:v>15.6</c:v>
                </c:pt>
                <c:pt idx="317">
                  <c:v>16.260000000000002</c:v>
                </c:pt>
                <c:pt idx="318">
                  <c:v>16.260000000000002</c:v>
                </c:pt>
                <c:pt idx="319">
                  <c:v>16.260000000000002</c:v>
                </c:pt>
                <c:pt idx="320">
                  <c:v>16.100000000000001</c:v>
                </c:pt>
                <c:pt idx="321">
                  <c:v>16.16</c:v>
                </c:pt>
                <c:pt idx="322">
                  <c:v>16.100000000000001</c:v>
                </c:pt>
                <c:pt idx="323">
                  <c:v>16.22</c:v>
                </c:pt>
                <c:pt idx="324">
                  <c:v>16.399999999999999</c:v>
                </c:pt>
                <c:pt idx="325">
                  <c:v>16.399999999999999</c:v>
                </c:pt>
                <c:pt idx="326">
                  <c:v>16.399999999999999</c:v>
                </c:pt>
                <c:pt idx="327">
                  <c:v>16.100000000000001</c:v>
                </c:pt>
                <c:pt idx="328">
                  <c:v>16.649999999999999</c:v>
                </c:pt>
                <c:pt idx="329">
                  <c:v>16.47</c:v>
                </c:pt>
                <c:pt idx="330">
                  <c:v>16.21</c:v>
                </c:pt>
                <c:pt idx="331">
                  <c:v>15.41</c:v>
                </c:pt>
                <c:pt idx="332">
                  <c:v>15.41</c:v>
                </c:pt>
                <c:pt idx="333">
                  <c:v>15.41</c:v>
                </c:pt>
                <c:pt idx="334">
                  <c:v>16.420000000000002</c:v>
                </c:pt>
                <c:pt idx="335">
                  <c:v>16.43</c:v>
                </c:pt>
                <c:pt idx="336">
                  <c:v>16.39</c:v>
                </c:pt>
                <c:pt idx="337">
                  <c:v>16.41</c:v>
                </c:pt>
                <c:pt idx="338">
                  <c:v>16.25</c:v>
                </c:pt>
                <c:pt idx="339">
                  <c:v>16.25</c:v>
                </c:pt>
                <c:pt idx="340">
                  <c:v>16.25</c:v>
                </c:pt>
                <c:pt idx="341">
                  <c:v>16.329999999999998</c:v>
                </c:pt>
                <c:pt idx="342">
                  <c:v>17.04</c:v>
                </c:pt>
                <c:pt idx="343">
                  <c:v>17.05</c:v>
                </c:pt>
                <c:pt idx="344">
                  <c:v>17.079999999999998</c:v>
                </c:pt>
                <c:pt idx="345">
                  <c:v>16.98</c:v>
                </c:pt>
                <c:pt idx="346">
                  <c:v>16.98</c:v>
                </c:pt>
                <c:pt idx="347">
                  <c:v>16.98</c:v>
                </c:pt>
                <c:pt idx="348">
                  <c:v>16.12</c:v>
                </c:pt>
                <c:pt idx="349">
                  <c:v>15.67</c:v>
                </c:pt>
                <c:pt idx="350">
                  <c:v>15.69</c:v>
                </c:pt>
                <c:pt idx="351">
                  <c:v>15.85</c:v>
                </c:pt>
                <c:pt idx="352">
                  <c:v>16.03</c:v>
                </c:pt>
                <c:pt idx="353">
                  <c:v>16.03</c:v>
                </c:pt>
                <c:pt idx="354">
                  <c:v>16.03</c:v>
                </c:pt>
                <c:pt idx="355">
                  <c:v>15.62</c:v>
                </c:pt>
                <c:pt idx="356">
                  <c:v>15.67</c:v>
                </c:pt>
                <c:pt idx="357">
                  <c:v>15.68</c:v>
                </c:pt>
                <c:pt idx="358">
                  <c:v>15.67</c:v>
                </c:pt>
                <c:pt idx="359">
                  <c:v>16.010000000000002</c:v>
                </c:pt>
                <c:pt idx="360">
                  <c:v>16.010000000000002</c:v>
                </c:pt>
                <c:pt idx="361">
                  <c:v>16.010000000000002</c:v>
                </c:pt>
                <c:pt idx="362">
                  <c:v>15.75</c:v>
                </c:pt>
                <c:pt idx="363">
                  <c:v>16.260000000000002</c:v>
                </c:pt>
                <c:pt idx="364">
                  <c:v>15.66</c:v>
                </c:pt>
                <c:pt idx="365">
                  <c:v>15.64</c:v>
                </c:pt>
                <c:pt idx="366">
                  <c:v>15.74</c:v>
                </c:pt>
                <c:pt idx="367">
                  <c:v>15.74</c:v>
                </c:pt>
                <c:pt idx="368">
                  <c:v>15.74</c:v>
                </c:pt>
                <c:pt idx="369">
                  <c:v>16.14</c:v>
                </c:pt>
                <c:pt idx="370">
                  <c:v>16.510000000000002</c:v>
                </c:pt>
                <c:pt idx="371">
                  <c:v>16.48</c:v>
                </c:pt>
                <c:pt idx="372">
                  <c:v>16.309999999999999</c:v>
                </c:pt>
                <c:pt idx="373">
                  <c:v>16.489999999999998</c:v>
                </c:pt>
                <c:pt idx="374">
                  <c:v>16.489999999999998</c:v>
                </c:pt>
                <c:pt idx="375">
                  <c:v>16.489999999999998</c:v>
                </c:pt>
                <c:pt idx="376">
                  <c:v>16.53</c:v>
                </c:pt>
                <c:pt idx="377">
                  <c:v>17</c:v>
                </c:pt>
                <c:pt idx="378">
                  <c:v>16.829999999999998</c:v>
                </c:pt>
                <c:pt idx="379">
                  <c:v>16.88</c:v>
                </c:pt>
                <c:pt idx="380">
                  <c:v>17.739999999999998</c:v>
                </c:pt>
                <c:pt idx="381">
                  <c:v>17.739999999999998</c:v>
                </c:pt>
                <c:pt idx="382">
                  <c:v>17.739999999999998</c:v>
                </c:pt>
                <c:pt idx="383">
                  <c:v>17.649999999999999</c:v>
                </c:pt>
                <c:pt idx="384">
                  <c:v>17.93</c:v>
                </c:pt>
                <c:pt idx="385">
                  <c:v>18.11</c:v>
                </c:pt>
                <c:pt idx="386">
                  <c:v>18.29</c:v>
                </c:pt>
                <c:pt idx="387">
                  <c:v>18.25</c:v>
                </c:pt>
                <c:pt idx="388">
                  <c:v>18.25</c:v>
                </c:pt>
                <c:pt idx="389">
                  <c:v>18.25</c:v>
                </c:pt>
                <c:pt idx="390">
                  <c:v>17.87</c:v>
                </c:pt>
                <c:pt idx="391">
                  <c:v>18.02</c:v>
                </c:pt>
                <c:pt idx="392">
                  <c:v>17.95</c:v>
                </c:pt>
                <c:pt idx="393">
                  <c:v>16.920000000000002</c:v>
                </c:pt>
                <c:pt idx="394">
                  <c:v>17.22</c:v>
                </c:pt>
                <c:pt idx="395">
                  <c:v>17.22</c:v>
                </c:pt>
                <c:pt idx="396">
                  <c:v>17.22</c:v>
                </c:pt>
                <c:pt idx="397">
                  <c:v>17.2</c:v>
                </c:pt>
                <c:pt idx="398">
                  <c:v>17.28</c:v>
                </c:pt>
                <c:pt idx="399">
                  <c:v>17.36</c:v>
                </c:pt>
                <c:pt idx="400">
                  <c:v>17.25</c:v>
                </c:pt>
                <c:pt idx="401">
                  <c:v>16.690000000000001</c:v>
                </c:pt>
                <c:pt idx="402">
                  <c:v>16.690000000000001</c:v>
                </c:pt>
                <c:pt idx="403">
                  <c:v>16.690000000000001</c:v>
                </c:pt>
                <c:pt idx="404">
                  <c:v>16.98</c:v>
                </c:pt>
                <c:pt idx="405">
                  <c:v>16.899999999999999</c:v>
                </c:pt>
                <c:pt idx="406">
                  <c:v>16.760000000000002</c:v>
                </c:pt>
                <c:pt idx="407">
                  <c:v>16.82</c:v>
                </c:pt>
                <c:pt idx="408">
                  <c:v>17.29</c:v>
                </c:pt>
                <c:pt idx="409">
                  <c:v>17.29</c:v>
                </c:pt>
                <c:pt idx="410">
                  <c:v>17.29</c:v>
                </c:pt>
                <c:pt idx="411">
                  <c:v>17.2</c:v>
                </c:pt>
                <c:pt idx="412">
                  <c:v>16.489999999999998</c:v>
                </c:pt>
                <c:pt idx="413">
                  <c:v>16.48</c:v>
                </c:pt>
                <c:pt idx="414">
                  <c:v>16.36</c:v>
                </c:pt>
                <c:pt idx="415">
                  <c:v>16.23</c:v>
                </c:pt>
                <c:pt idx="416">
                  <c:v>16.23</c:v>
                </c:pt>
                <c:pt idx="417">
                  <c:v>16.23</c:v>
                </c:pt>
                <c:pt idx="418">
                  <c:v>16.29</c:v>
                </c:pt>
                <c:pt idx="419">
                  <c:v>16.21</c:v>
                </c:pt>
                <c:pt idx="420">
                  <c:v>16.55</c:v>
                </c:pt>
                <c:pt idx="421">
                  <c:v>16.52</c:v>
                </c:pt>
                <c:pt idx="422">
                  <c:v>16.600000000000001</c:v>
                </c:pt>
                <c:pt idx="423">
                  <c:v>16.600000000000001</c:v>
                </c:pt>
                <c:pt idx="424">
                  <c:v>16.600000000000001</c:v>
                </c:pt>
                <c:pt idx="425">
                  <c:v>16.350000000000001</c:v>
                </c:pt>
                <c:pt idx="426">
                  <c:v>16.23</c:v>
                </c:pt>
                <c:pt idx="427">
                  <c:v>16.190000000000001</c:v>
                </c:pt>
                <c:pt idx="428">
                  <c:v>16.16</c:v>
                </c:pt>
                <c:pt idx="429">
                  <c:v>15.86</c:v>
                </c:pt>
                <c:pt idx="430">
                  <c:v>15.86</c:v>
                </c:pt>
                <c:pt idx="431">
                  <c:v>15.86</c:v>
                </c:pt>
                <c:pt idx="432">
                  <c:v>15.86</c:v>
                </c:pt>
                <c:pt idx="433">
                  <c:v>15.61</c:v>
                </c:pt>
                <c:pt idx="434">
                  <c:v>15.46</c:v>
                </c:pt>
                <c:pt idx="435">
                  <c:v>15.57</c:v>
                </c:pt>
                <c:pt idx="436">
                  <c:v>15.63</c:v>
                </c:pt>
                <c:pt idx="437">
                  <c:v>15.63</c:v>
                </c:pt>
                <c:pt idx="438">
                  <c:v>15.63</c:v>
                </c:pt>
                <c:pt idx="439">
                  <c:v>15.61</c:v>
                </c:pt>
                <c:pt idx="440">
                  <c:v>15.51</c:v>
                </c:pt>
                <c:pt idx="441">
                  <c:v>15.9</c:v>
                </c:pt>
                <c:pt idx="442">
                  <c:v>16.100000000000001</c:v>
                </c:pt>
                <c:pt idx="443">
                  <c:v>16.73</c:v>
                </c:pt>
                <c:pt idx="444">
                  <c:v>16.73</c:v>
                </c:pt>
                <c:pt idx="445">
                  <c:v>16.73</c:v>
                </c:pt>
                <c:pt idx="446">
                  <c:v>16.920000000000002</c:v>
                </c:pt>
                <c:pt idx="447">
                  <c:v>16.88</c:v>
                </c:pt>
                <c:pt idx="448">
                  <c:v>16.93</c:v>
                </c:pt>
                <c:pt idx="449">
                  <c:v>17.07</c:v>
                </c:pt>
                <c:pt idx="450">
                  <c:v>16.95</c:v>
                </c:pt>
                <c:pt idx="451">
                  <c:v>16.95</c:v>
                </c:pt>
                <c:pt idx="452">
                  <c:v>16.95</c:v>
                </c:pt>
                <c:pt idx="453">
                  <c:v>16.66</c:v>
                </c:pt>
                <c:pt idx="454">
                  <c:v>16.62</c:v>
                </c:pt>
                <c:pt idx="455">
                  <c:v>16.89</c:v>
                </c:pt>
                <c:pt idx="456">
                  <c:v>16.71</c:v>
                </c:pt>
                <c:pt idx="457">
                  <c:v>17</c:v>
                </c:pt>
                <c:pt idx="458">
                  <c:v>17</c:v>
                </c:pt>
                <c:pt idx="459">
                  <c:v>17</c:v>
                </c:pt>
                <c:pt idx="460">
                  <c:v>16.97</c:v>
                </c:pt>
                <c:pt idx="461">
                  <c:v>16.809999999999999</c:v>
                </c:pt>
                <c:pt idx="462">
                  <c:v>16.45</c:v>
                </c:pt>
                <c:pt idx="463">
                  <c:v>16.11</c:v>
                </c:pt>
                <c:pt idx="464">
                  <c:v>16.43</c:v>
                </c:pt>
                <c:pt idx="465">
                  <c:v>16.43</c:v>
                </c:pt>
                <c:pt idx="466">
                  <c:v>16.43</c:v>
                </c:pt>
                <c:pt idx="467">
                  <c:v>16.309999999999999</c:v>
                </c:pt>
                <c:pt idx="468">
                  <c:v>16.11</c:v>
                </c:pt>
                <c:pt idx="469">
                  <c:v>16.29</c:v>
                </c:pt>
                <c:pt idx="470">
                  <c:v>16.25</c:v>
                </c:pt>
                <c:pt idx="471">
                  <c:v>16.22</c:v>
                </c:pt>
                <c:pt idx="472">
                  <c:v>16.22</c:v>
                </c:pt>
                <c:pt idx="473">
                  <c:v>16.22</c:v>
                </c:pt>
                <c:pt idx="474">
                  <c:v>15.9</c:v>
                </c:pt>
                <c:pt idx="475">
                  <c:v>15.98</c:v>
                </c:pt>
                <c:pt idx="476">
                  <c:v>15.77</c:v>
                </c:pt>
                <c:pt idx="477">
                  <c:v>15.87</c:v>
                </c:pt>
                <c:pt idx="478">
                  <c:v>15.69</c:v>
                </c:pt>
                <c:pt idx="479">
                  <c:v>15.69</c:v>
                </c:pt>
                <c:pt idx="480">
                  <c:v>15.69</c:v>
                </c:pt>
                <c:pt idx="481">
                  <c:v>16.37</c:v>
                </c:pt>
                <c:pt idx="482">
                  <c:v>16.59</c:v>
                </c:pt>
                <c:pt idx="483">
                  <c:v>16.59</c:v>
                </c:pt>
                <c:pt idx="484">
                  <c:v>16.12</c:v>
                </c:pt>
                <c:pt idx="485">
                  <c:v>16.14</c:v>
                </c:pt>
                <c:pt idx="486">
                  <c:v>16.14</c:v>
                </c:pt>
                <c:pt idx="487">
                  <c:v>16.14</c:v>
                </c:pt>
                <c:pt idx="488">
                  <c:v>16.39</c:v>
                </c:pt>
                <c:pt idx="489">
                  <c:v>16.53</c:v>
                </c:pt>
                <c:pt idx="490">
                  <c:v>16.5</c:v>
                </c:pt>
                <c:pt idx="491">
                  <c:v>16.309999999999999</c:v>
                </c:pt>
                <c:pt idx="492">
                  <c:v>16.43</c:v>
                </c:pt>
                <c:pt idx="493">
                  <c:v>16.43</c:v>
                </c:pt>
                <c:pt idx="494">
                  <c:v>16.43</c:v>
                </c:pt>
                <c:pt idx="495">
                  <c:v>16.29</c:v>
                </c:pt>
                <c:pt idx="496">
                  <c:v>16.55</c:v>
                </c:pt>
                <c:pt idx="497">
                  <c:v>17.13</c:v>
                </c:pt>
                <c:pt idx="498">
                  <c:v>17.43</c:v>
                </c:pt>
                <c:pt idx="499">
                  <c:v>17.48</c:v>
                </c:pt>
                <c:pt idx="500">
                  <c:v>17.48</c:v>
                </c:pt>
                <c:pt idx="501">
                  <c:v>17.48</c:v>
                </c:pt>
                <c:pt idx="502">
                  <c:v>17.670000000000002</c:v>
                </c:pt>
                <c:pt idx="503">
                  <c:v>17.04</c:v>
                </c:pt>
                <c:pt idx="504">
                  <c:v>17.079999999999998</c:v>
                </c:pt>
                <c:pt idx="505">
                  <c:v>17.13</c:v>
                </c:pt>
                <c:pt idx="506">
                  <c:v>17.11</c:v>
                </c:pt>
                <c:pt idx="507">
                  <c:v>17.11</c:v>
                </c:pt>
                <c:pt idx="508">
                  <c:v>17.11</c:v>
                </c:pt>
                <c:pt idx="509">
                  <c:v>17.12</c:v>
                </c:pt>
                <c:pt idx="510">
                  <c:v>16.71</c:v>
                </c:pt>
                <c:pt idx="511">
                  <c:v>16.670000000000002</c:v>
                </c:pt>
                <c:pt idx="512">
                  <c:v>16.670000000000002</c:v>
                </c:pt>
                <c:pt idx="513">
                  <c:v>16.695</c:v>
                </c:pt>
                <c:pt idx="514">
                  <c:v>16.695</c:v>
                </c:pt>
                <c:pt idx="515">
                  <c:v>16.695</c:v>
                </c:pt>
                <c:pt idx="516">
                  <c:v>16.7</c:v>
                </c:pt>
                <c:pt idx="517">
                  <c:v>16.75</c:v>
                </c:pt>
                <c:pt idx="518">
                  <c:v>16.52</c:v>
                </c:pt>
                <c:pt idx="519">
                  <c:v>16.059999999999999</c:v>
                </c:pt>
                <c:pt idx="520">
                  <c:v>16.059999999999999</c:v>
                </c:pt>
                <c:pt idx="521">
                  <c:v>16.059999999999999</c:v>
                </c:pt>
                <c:pt idx="522">
                  <c:v>16.059999999999999</c:v>
                </c:pt>
                <c:pt idx="523">
                  <c:v>15.9125</c:v>
                </c:pt>
                <c:pt idx="524">
                  <c:v>15.94</c:v>
                </c:pt>
                <c:pt idx="525">
                  <c:v>15.975</c:v>
                </c:pt>
                <c:pt idx="526">
                  <c:v>16.03</c:v>
                </c:pt>
                <c:pt idx="527">
                  <c:v>15.92</c:v>
                </c:pt>
                <c:pt idx="528">
                  <c:v>15.92</c:v>
                </c:pt>
                <c:pt idx="529">
                  <c:v>15.92</c:v>
                </c:pt>
                <c:pt idx="530">
                  <c:v>16.09</c:v>
                </c:pt>
                <c:pt idx="531">
                  <c:v>16.010000000000002</c:v>
                </c:pt>
                <c:pt idx="532">
                  <c:v>16.100000000000001</c:v>
                </c:pt>
                <c:pt idx="533">
                  <c:v>16.16</c:v>
                </c:pt>
                <c:pt idx="534">
                  <c:v>16.07</c:v>
                </c:pt>
                <c:pt idx="535">
                  <c:v>16.07</c:v>
                </c:pt>
                <c:pt idx="536">
                  <c:v>16.07</c:v>
                </c:pt>
                <c:pt idx="537">
                  <c:v>16.100000000000001</c:v>
                </c:pt>
                <c:pt idx="538">
                  <c:v>15.76</c:v>
                </c:pt>
                <c:pt idx="539">
                  <c:v>15.93</c:v>
                </c:pt>
                <c:pt idx="540">
                  <c:v>15.84</c:v>
                </c:pt>
                <c:pt idx="541">
                  <c:v>15.76</c:v>
                </c:pt>
                <c:pt idx="542">
                  <c:v>15.76</c:v>
                </c:pt>
                <c:pt idx="543">
                  <c:v>15.76</c:v>
                </c:pt>
                <c:pt idx="544">
                  <c:v>15.75</c:v>
                </c:pt>
                <c:pt idx="545">
                  <c:v>15.74</c:v>
                </c:pt>
                <c:pt idx="546">
                  <c:v>15.53</c:v>
                </c:pt>
                <c:pt idx="547">
                  <c:v>15.69</c:v>
                </c:pt>
                <c:pt idx="548">
                  <c:v>15.67</c:v>
                </c:pt>
                <c:pt idx="549">
                  <c:v>15.67</c:v>
                </c:pt>
                <c:pt idx="550">
                  <c:v>15.67</c:v>
                </c:pt>
                <c:pt idx="551">
                  <c:v>15.73</c:v>
                </c:pt>
                <c:pt idx="552">
                  <c:v>15.04</c:v>
                </c:pt>
                <c:pt idx="553">
                  <c:v>15.13</c:v>
                </c:pt>
                <c:pt idx="554">
                  <c:v>15.37</c:v>
                </c:pt>
                <c:pt idx="555">
                  <c:v>15.59</c:v>
                </c:pt>
                <c:pt idx="556">
                  <c:v>15.59</c:v>
                </c:pt>
                <c:pt idx="557">
                  <c:v>15.59</c:v>
                </c:pt>
                <c:pt idx="558">
                  <c:v>15.5</c:v>
                </c:pt>
                <c:pt idx="559">
                  <c:v>15.34</c:v>
                </c:pt>
                <c:pt idx="560">
                  <c:v>15.09</c:v>
                </c:pt>
                <c:pt idx="561">
                  <c:v>14.97</c:v>
                </c:pt>
                <c:pt idx="562">
                  <c:v>14.86</c:v>
                </c:pt>
                <c:pt idx="563">
                  <c:v>14.86</c:v>
                </c:pt>
                <c:pt idx="564">
                  <c:v>14.86</c:v>
                </c:pt>
                <c:pt idx="565">
                  <c:v>14.65</c:v>
                </c:pt>
                <c:pt idx="566">
                  <c:v>14.83</c:v>
                </c:pt>
                <c:pt idx="567">
                  <c:v>14.78</c:v>
                </c:pt>
                <c:pt idx="568">
                  <c:v>14.65</c:v>
                </c:pt>
                <c:pt idx="569">
                  <c:v>14.64</c:v>
                </c:pt>
                <c:pt idx="570">
                  <c:v>14.64</c:v>
                </c:pt>
                <c:pt idx="571">
                  <c:v>14.64</c:v>
                </c:pt>
                <c:pt idx="572">
                  <c:v>14.54</c:v>
                </c:pt>
                <c:pt idx="573">
                  <c:v>14.67</c:v>
                </c:pt>
                <c:pt idx="574">
                  <c:v>14.736700000000001</c:v>
                </c:pt>
                <c:pt idx="575">
                  <c:v>14.65</c:v>
                </c:pt>
                <c:pt idx="576">
                  <c:v>14.77</c:v>
                </c:pt>
                <c:pt idx="577">
                  <c:v>14.77</c:v>
                </c:pt>
                <c:pt idx="578">
                  <c:v>14.77</c:v>
                </c:pt>
                <c:pt idx="579">
                  <c:v>14.48</c:v>
                </c:pt>
                <c:pt idx="580">
                  <c:v>14.58</c:v>
                </c:pt>
                <c:pt idx="581">
                  <c:v>14.56</c:v>
                </c:pt>
                <c:pt idx="582">
                  <c:v>14.574999999999999</c:v>
                </c:pt>
                <c:pt idx="583">
                  <c:v>14.835000000000001</c:v>
                </c:pt>
                <c:pt idx="584">
                  <c:v>14.835000000000001</c:v>
                </c:pt>
                <c:pt idx="585">
                  <c:v>14.835000000000001</c:v>
                </c:pt>
                <c:pt idx="586">
                  <c:v>15.21</c:v>
                </c:pt>
                <c:pt idx="587">
                  <c:v>15.275</c:v>
                </c:pt>
                <c:pt idx="588">
                  <c:v>15.484999999999999</c:v>
                </c:pt>
                <c:pt idx="589">
                  <c:v>15.414999999999999</c:v>
                </c:pt>
                <c:pt idx="590">
                  <c:v>15.21</c:v>
                </c:pt>
                <c:pt idx="591">
                  <c:v>15.21</c:v>
                </c:pt>
                <c:pt idx="592">
                  <c:v>15.21</c:v>
                </c:pt>
                <c:pt idx="593">
                  <c:v>15.31</c:v>
                </c:pt>
                <c:pt idx="594">
                  <c:v>14.86</c:v>
                </c:pt>
                <c:pt idx="595">
                  <c:v>15.29</c:v>
                </c:pt>
                <c:pt idx="596">
                  <c:v>15.55</c:v>
                </c:pt>
                <c:pt idx="597">
                  <c:v>15.3</c:v>
                </c:pt>
                <c:pt idx="598">
                  <c:v>15.3</c:v>
                </c:pt>
                <c:pt idx="599">
                  <c:v>15.3</c:v>
                </c:pt>
                <c:pt idx="600">
                  <c:v>14.78</c:v>
                </c:pt>
                <c:pt idx="601">
                  <c:v>14.9</c:v>
                </c:pt>
                <c:pt idx="602">
                  <c:v>14.11</c:v>
                </c:pt>
                <c:pt idx="603">
                  <c:v>14.48</c:v>
                </c:pt>
                <c:pt idx="604">
                  <c:v>14.59</c:v>
                </c:pt>
                <c:pt idx="605">
                  <c:v>14.59</c:v>
                </c:pt>
                <c:pt idx="606">
                  <c:v>14.59</c:v>
                </c:pt>
                <c:pt idx="607">
                  <c:v>14.6</c:v>
                </c:pt>
                <c:pt idx="608">
                  <c:v>14.57</c:v>
                </c:pt>
                <c:pt idx="609">
                  <c:v>14.7</c:v>
                </c:pt>
                <c:pt idx="610">
                  <c:v>14.77</c:v>
                </c:pt>
                <c:pt idx="611">
                  <c:v>14.57</c:v>
                </c:pt>
                <c:pt idx="612">
                  <c:v>14.57</c:v>
                </c:pt>
                <c:pt idx="613">
                  <c:v>14.57</c:v>
                </c:pt>
                <c:pt idx="614">
                  <c:v>14.55</c:v>
                </c:pt>
                <c:pt idx="615">
                  <c:v>14.81</c:v>
                </c:pt>
                <c:pt idx="616">
                  <c:v>14.61</c:v>
                </c:pt>
                <c:pt idx="617">
                  <c:v>14.67</c:v>
                </c:pt>
                <c:pt idx="618">
                  <c:v>14.61</c:v>
                </c:pt>
                <c:pt idx="619">
                  <c:v>14.61</c:v>
                </c:pt>
                <c:pt idx="620">
                  <c:v>14.61</c:v>
                </c:pt>
                <c:pt idx="621">
                  <c:v>14.41</c:v>
                </c:pt>
                <c:pt idx="622">
                  <c:v>14.39</c:v>
                </c:pt>
                <c:pt idx="623">
                  <c:v>14.89</c:v>
                </c:pt>
                <c:pt idx="624">
                  <c:v>15.12</c:v>
                </c:pt>
                <c:pt idx="625">
                  <c:v>15.16</c:v>
                </c:pt>
                <c:pt idx="626">
                  <c:v>15.16</c:v>
                </c:pt>
                <c:pt idx="627">
                  <c:v>15.16</c:v>
                </c:pt>
                <c:pt idx="628">
                  <c:v>15.16</c:v>
                </c:pt>
                <c:pt idx="629">
                  <c:v>14.72</c:v>
                </c:pt>
                <c:pt idx="630">
                  <c:v>14.76</c:v>
                </c:pt>
                <c:pt idx="631">
                  <c:v>15.12</c:v>
                </c:pt>
                <c:pt idx="632">
                  <c:v>15.08</c:v>
                </c:pt>
                <c:pt idx="633">
                  <c:v>15.08</c:v>
                </c:pt>
                <c:pt idx="634">
                  <c:v>15.08</c:v>
                </c:pt>
                <c:pt idx="635">
                  <c:v>14.56</c:v>
                </c:pt>
                <c:pt idx="636">
                  <c:v>14.61</c:v>
                </c:pt>
                <c:pt idx="637">
                  <c:v>14.51</c:v>
                </c:pt>
                <c:pt idx="638">
                  <c:v>14.46</c:v>
                </c:pt>
                <c:pt idx="639">
                  <c:v>15.24</c:v>
                </c:pt>
                <c:pt idx="640">
                  <c:v>15.24</c:v>
                </c:pt>
                <c:pt idx="641">
                  <c:v>15.24</c:v>
                </c:pt>
                <c:pt idx="642">
                  <c:v>15.61</c:v>
                </c:pt>
                <c:pt idx="643">
                  <c:v>15.87</c:v>
                </c:pt>
                <c:pt idx="644">
                  <c:v>16.07</c:v>
                </c:pt>
                <c:pt idx="645">
                  <c:v>15.66</c:v>
                </c:pt>
                <c:pt idx="646">
                  <c:v>15.82</c:v>
                </c:pt>
                <c:pt idx="647">
                  <c:v>15.82</c:v>
                </c:pt>
                <c:pt idx="648">
                  <c:v>15.82</c:v>
                </c:pt>
                <c:pt idx="649">
                  <c:v>15.82</c:v>
                </c:pt>
                <c:pt idx="650">
                  <c:v>15.89</c:v>
                </c:pt>
                <c:pt idx="651">
                  <c:v>16.12</c:v>
                </c:pt>
                <c:pt idx="652">
                  <c:v>16.079999999999998</c:v>
                </c:pt>
                <c:pt idx="653">
                  <c:v>16.05</c:v>
                </c:pt>
                <c:pt idx="654">
                  <c:v>16.05</c:v>
                </c:pt>
                <c:pt idx="655">
                  <c:v>16.05</c:v>
                </c:pt>
                <c:pt idx="656">
                  <c:v>15.82</c:v>
                </c:pt>
                <c:pt idx="657">
                  <c:v>15.88</c:v>
                </c:pt>
                <c:pt idx="658">
                  <c:v>15.68</c:v>
                </c:pt>
                <c:pt idx="659">
                  <c:v>15.81</c:v>
                </c:pt>
                <c:pt idx="660">
                  <c:v>15.8</c:v>
                </c:pt>
                <c:pt idx="661">
                  <c:v>15.8</c:v>
                </c:pt>
                <c:pt idx="662">
                  <c:v>15.8</c:v>
                </c:pt>
                <c:pt idx="663">
                  <c:v>15.83</c:v>
                </c:pt>
                <c:pt idx="664">
                  <c:v>15.84</c:v>
                </c:pt>
                <c:pt idx="665">
                  <c:v>15.92</c:v>
                </c:pt>
                <c:pt idx="666">
                  <c:v>15.56</c:v>
                </c:pt>
                <c:pt idx="667">
                  <c:v>15.52</c:v>
                </c:pt>
                <c:pt idx="668">
                  <c:v>15.52</c:v>
                </c:pt>
                <c:pt idx="669">
                  <c:v>15.52</c:v>
                </c:pt>
                <c:pt idx="670">
                  <c:v>15.39</c:v>
                </c:pt>
                <c:pt idx="671">
                  <c:v>15.244</c:v>
                </c:pt>
                <c:pt idx="672">
                  <c:v>15.04</c:v>
                </c:pt>
                <c:pt idx="673">
                  <c:v>14.96</c:v>
                </c:pt>
                <c:pt idx="674">
                  <c:v>14.74</c:v>
                </c:pt>
                <c:pt idx="675">
                  <c:v>14.74</c:v>
                </c:pt>
                <c:pt idx="676">
                  <c:v>14.74</c:v>
                </c:pt>
                <c:pt idx="677">
                  <c:v>14.54</c:v>
                </c:pt>
                <c:pt idx="678">
                  <c:v>14.41</c:v>
                </c:pt>
                <c:pt idx="679">
                  <c:v>14.29</c:v>
                </c:pt>
                <c:pt idx="680">
                  <c:v>14.27</c:v>
                </c:pt>
                <c:pt idx="681">
                  <c:v>14.24</c:v>
                </c:pt>
                <c:pt idx="682">
                  <c:v>14.24</c:v>
                </c:pt>
                <c:pt idx="683">
                  <c:v>14.24</c:v>
                </c:pt>
                <c:pt idx="684">
                  <c:v>14.22</c:v>
                </c:pt>
                <c:pt idx="685">
                  <c:v>14.18</c:v>
                </c:pt>
                <c:pt idx="686">
                  <c:v>14.17</c:v>
                </c:pt>
                <c:pt idx="687">
                  <c:v>14.23</c:v>
                </c:pt>
                <c:pt idx="688">
                  <c:v>14.17</c:v>
                </c:pt>
                <c:pt idx="689">
                  <c:v>14.17</c:v>
                </c:pt>
                <c:pt idx="690">
                  <c:v>14.17</c:v>
                </c:pt>
                <c:pt idx="691">
                  <c:v>14.11</c:v>
                </c:pt>
                <c:pt idx="692">
                  <c:v>14.2</c:v>
                </c:pt>
                <c:pt idx="693">
                  <c:v>14.15</c:v>
                </c:pt>
                <c:pt idx="694">
                  <c:v>14.25</c:v>
                </c:pt>
                <c:pt idx="695">
                  <c:v>14.05</c:v>
                </c:pt>
                <c:pt idx="696">
                  <c:v>14.05</c:v>
                </c:pt>
                <c:pt idx="697">
                  <c:v>14.05</c:v>
                </c:pt>
                <c:pt idx="698">
                  <c:v>14.085000000000001</c:v>
                </c:pt>
                <c:pt idx="699">
                  <c:v>14.196999999999999</c:v>
                </c:pt>
                <c:pt idx="700">
                  <c:v>14.016999999999999</c:v>
                </c:pt>
                <c:pt idx="701">
                  <c:v>14.08</c:v>
                </c:pt>
                <c:pt idx="702">
                  <c:v>14.547000000000001</c:v>
                </c:pt>
                <c:pt idx="703">
                  <c:v>14.547000000000001</c:v>
                </c:pt>
                <c:pt idx="704">
                  <c:v>14.547000000000001</c:v>
                </c:pt>
                <c:pt idx="705">
                  <c:v>14.22</c:v>
                </c:pt>
                <c:pt idx="706">
                  <c:v>14.157</c:v>
                </c:pt>
                <c:pt idx="707">
                  <c:v>14.14</c:v>
                </c:pt>
                <c:pt idx="708">
                  <c:v>14.116</c:v>
                </c:pt>
                <c:pt idx="709">
                  <c:v>13.9</c:v>
                </c:pt>
                <c:pt idx="710">
                  <c:v>13.9</c:v>
                </c:pt>
                <c:pt idx="711">
                  <c:v>13.9</c:v>
                </c:pt>
                <c:pt idx="712">
                  <c:v>13.704000000000001</c:v>
                </c:pt>
                <c:pt idx="713">
                  <c:v>13.75</c:v>
                </c:pt>
                <c:pt idx="714">
                  <c:v>14.173999999999999</c:v>
                </c:pt>
                <c:pt idx="715">
                  <c:v>13.7</c:v>
                </c:pt>
                <c:pt idx="716">
                  <c:v>14.07</c:v>
                </c:pt>
                <c:pt idx="717">
                  <c:v>14.07</c:v>
                </c:pt>
                <c:pt idx="718">
                  <c:v>14.07</c:v>
                </c:pt>
                <c:pt idx="719">
                  <c:v>14.263</c:v>
                </c:pt>
                <c:pt idx="720">
                  <c:v>14.255000000000001</c:v>
                </c:pt>
                <c:pt idx="721">
                  <c:v>14.295</c:v>
                </c:pt>
                <c:pt idx="722">
                  <c:v>14.33</c:v>
                </c:pt>
                <c:pt idx="723">
                  <c:v>14.34</c:v>
                </c:pt>
                <c:pt idx="724">
                  <c:v>14.34</c:v>
                </c:pt>
                <c:pt idx="725">
                  <c:v>14.34</c:v>
                </c:pt>
                <c:pt idx="726">
                  <c:v>13.92</c:v>
                </c:pt>
                <c:pt idx="727">
                  <c:v>13.95</c:v>
                </c:pt>
                <c:pt idx="728">
                  <c:v>13.86</c:v>
                </c:pt>
                <c:pt idx="729">
                  <c:v>13.83</c:v>
                </c:pt>
                <c:pt idx="730">
                  <c:v>13.79</c:v>
                </c:pt>
                <c:pt idx="731">
                  <c:v>13.79</c:v>
                </c:pt>
                <c:pt idx="732">
                  <c:v>13.79</c:v>
                </c:pt>
                <c:pt idx="733">
                  <c:v>13.85</c:v>
                </c:pt>
                <c:pt idx="734">
                  <c:v>13.96</c:v>
                </c:pt>
                <c:pt idx="735">
                  <c:v>14</c:v>
                </c:pt>
                <c:pt idx="736">
                  <c:v>14.3</c:v>
                </c:pt>
                <c:pt idx="737">
                  <c:v>13.93</c:v>
                </c:pt>
                <c:pt idx="738">
                  <c:v>13.93</c:v>
                </c:pt>
                <c:pt idx="739">
                  <c:v>13.93</c:v>
                </c:pt>
                <c:pt idx="740">
                  <c:v>13.845000000000001</c:v>
                </c:pt>
                <c:pt idx="741">
                  <c:v>13.79</c:v>
                </c:pt>
                <c:pt idx="742">
                  <c:v>14.12</c:v>
                </c:pt>
                <c:pt idx="743">
                  <c:v>13.83</c:v>
                </c:pt>
                <c:pt idx="744">
                  <c:v>13.920999999999999</c:v>
                </c:pt>
                <c:pt idx="745">
                  <c:v>13.920999999999999</c:v>
                </c:pt>
                <c:pt idx="746">
                  <c:v>13.920999999999999</c:v>
                </c:pt>
                <c:pt idx="747">
                  <c:v>13.93</c:v>
                </c:pt>
                <c:pt idx="748">
                  <c:v>14.022</c:v>
                </c:pt>
                <c:pt idx="749">
                  <c:v>14.161</c:v>
                </c:pt>
                <c:pt idx="750">
                  <c:v>14.06</c:v>
                </c:pt>
                <c:pt idx="751">
                  <c:v>14.01</c:v>
                </c:pt>
                <c:pt idx="752">
                  <c:v>14.01</c:v>
                </c:pt>
                <c:pt idx="753">
                  <c:v>14.01</c:v>
                </c:pt>
                <c:pt idx="754">
                  <c:v>14.239000000000001</c:v>
                </c:pt>
                <c:pt idx="755">
                  <c:v>14.5</c:v>
                </c:pt>
                <c:pt idx="756">
                  <c:v>14.478</c:v>
                </c:pt>
                <c:pt idx="757">
                  <c:v>14.23</c:v>
                </c:pt>
                <c:pt idx="758">
                  <c:v>14.26</c:v>
                </c:pt>
                <c:pt idx="759">
                  <c:v>14.26</c:v>
                </c:pt>
                <c:pt idx="760">
                  <c:v>14.26</c:v>
                </c:pt>
                <c:pt idx="761">
                  <c:v>14.32</c:v>
                </c:pt>
                <c:pt idx="762">
                  <c:v>14.29</c:v>
                </c:pt>
                <c:pt idx="763">
                  <c:v>14.68</c:v>
                </c:pt>
                <c:pt idx="764">
                  <c:v>14.872999999999999</c:v>
                </c:pt>
                <c:pt idx="765">
                  <c:v>14.97</c:v>
                </c:pt>
                <c:pt idx="766">
                  <c:v>14.97</c:v>
                </c:pt>
                <c:pt idx="767">
                  <c:v>14.97</c:v>
                </c:pt>
                <c:pt idx="768">
                  <c:v>15.31</c:v>
                </c:pt>
                <c:pt idx="769">
                  <c:v>15.231999999999999</c:v>
                </c:pt>
                <c:pt idx="770">
                  <c:v>15.276</c:v>
                </c:pt>
                <c:pt idx="771">
                  <c:v>15.74</c:v>
                </c:pt>
                <c:pt idx="772">
                  <c:v>15.71</c:v>
                </c:pt>
                <c:pt idx="773">
                  <c:v>15.71</c:v>
                </c:pt>
                <c:pt idx="774">
                  <c:v>15.71</c:v>
                </c:pt>
                <c:pt idx="775">
                  <c:v>15.331</c:v>
                </c:pt>
                <c:pt idx="776">
                  <c:v>15.225</c:v>
                </c:pt>
                <c:pt idx="777">
                  <c:v>15.288</c:v>
                </c:pt>
                <c:pt idx="778">
                  <c:v>15.409000000000001</c:v>
                </c:pt>
                <c:pt idx="779">
                  <c:v>15.33</c:v>
                </c:pt>
                <c:pt idx="780">
                  <c:v>15.17</c:v>
                </c:pt>
                <c:pt idx="781">
                  <c:v>15.29</c:v>
                </c:pt>
                <c:pt idx="782">
                  <c:v>15.244</c:v>
                </c:pt>
                <c:pt idx="783">
                  <c:v>15.14</c:v>
                </c:pt>
                <c:pt idx="784">
                  <c:v>14.68</c:v>
                </c:pt>
                <c:pt idx="785">
                  <c:v>14.68</c:v>
                </c:pt>
                <c:pt idx="786">
                  <c:v>14.68</c:v>
                </c:pt>
                <c:pt idx="787">
                  <c:v>14.88</c:v>
                </c:pt>
                <c:pt idx="788">
                  <c:v>14.843</c:v>
                </c:pt>
                <c:pt idx="789">
                  <c:v>14.93</c:v>
                </c:pt>
                <c:pt idx="790">
                  <c:v>15.238</c:v>
                </c:pt>
                <c:pt idx="791">
                  <c:v>15.49</c:v>
                </c:pt>
                <c:pt idx="792">
                  <c:v>15.49</c:v>
                </c:pt>
                <c:pt idx="793">
                  <c:v>15.49</c:v>
                </c:pt>
                <c:pt idx="794">
                  <c:v>15.644</c:v>
                </c:pt>
                <c:pt idx="795">
                  <c:v>15.31</c:v>
                </c:pt>
                <c:pt idx="796">
                  <c:v>15.289</c:v>
                </c:pt>
                <c:pt idx="797">
                  <c:v>15.590999999999999</c:v>
                </c:pt>
                <c:pt idx="798">
                  <c:v>15.468</c:v>
                </c:pt>
                <c:pt idx="799">
                  <c:v>15.468</c:v>
                </c:pt>
                <c:pt idx="800">
                  <c:v>15.468</c:v>
                </c:pt>
                <c:pt idx="801">
                  <c:v>15.32</c:v>
                </c:pt>
                <c:pt idx="802">
                  <c:v>15.256</c:v>
                </c:pt>
                <c:pt idx="803">
                  <c:v>15.603</c:v>
                </c:pt>
                <c:pt idx="804">
                  <c:v>15.88</c:v>
                </c:pt>
                <c:pt idx="805">
                  <c:v>15.78</c:v>
                </c:pt>
                <c:pt idx="806">
                  <c:v>15.78</c:v>
                </c:pt>
                <c:pt idx="807">
                  <c:v>15.78</c:v>
                </c:pt>
                <c:pt idx="808">
                  <c:v>15.818</c:v>
                </c:pt>
                <c:pt idx="809">
                  <c:v>15.86</c:v>
                </c:pt>
                <c:pt idx="810">
                  <c:v>15.22</c:v>
                </c:pt>
                <c:pt idx="811">
                  <c:v>15.166</c:v>
                </c:pt>
                <c:pt idx="812">
                  <c:v>15.15</c:v>
                </c:pt>
                <c:pt idx="813">
                  <c:v>15.15</c:v>
                </c:pt>
                <c:pt idx="814">
                  <c:v>15.15</c:v>
                </c:pt>
                <c:pt idx="815">
                  <c:v>15.217000000000001</c:v>
                </c:pt>
                <c:pt idx="816">
                  <c:v>15.343999999999999</c:v>
                </c:pt>
                <c:pt idx="817">
                  <c:v>15.202</c:v>
                </c:pt>
                <c:pt idx="818">
                  <c:v>15.416</c:v>
                </c:pt>
                <c:pt idx="819">
                  <c:v>15.028</c:v>
                </c:pt>
                <c:pt idx="820">
                  <c:v>15.028</c:v>
                </c:pt>
                <c:pt idx="821">
                  <c:v>15.028</c:v>
                </c:pt>
                <c:pt idx="822">
                  <c:v>14.87</c:v>
                </c:pt>
                <c:pt idx="823">
                  <c:v>15.125999999999999</c:v>
                </c:pt>
                <c:pt idx="824">
                  <c:v>15.055999999999999</c:v>
                </c:pt>
                <c:pt idx="825">
                  <c:v>15.21</c:v>
                </c:pt>
                <c:pt idx="826">
                  <c:v>15.342000000000001</c:v>
                </c:pt>
                <c:pt idx="827">
                  <c:v>15.342000000000001</c:v>
                </c:pt>
                <c:pt idx="828">
                  <c:v>15.342000000000001</c:v>
                </c:pt>
                <c:pt idx="829">
                  <c:v>15.9</c:v>
                </c:pt>
                <c:pt idx="830">
                  <c:v>16.16</c:v>
                </c:pt>
                <c:pt idx="831">
                  <c:v>16.193999999999999</c:v>
                </c:pt>
                <c:pt idx="832">
                  <c:v>16.148</c:v>
                </c:pt>
                <c:pt idx="833">
                  <c:v>16.21</c:v>
                </c:pt>
                <c:pt idx="834">
                  <c:v>16.21</c:v>
                </c:pt>
                <c:pt idx="835">
                  <c:v>16.21</c:v>
                </c:pt>
                <c:pt idx="836">
                  <c:v>16.221</c:v>
                </c:pt>
                <c:pt idx="837">
                  <c:v>16.934999999999999</c:v>
                </c:pt>
                <c:pt idx="838">
                  <c:v>16.93</c:v>
                </c:pt>
                <c:pt idx="839">
                  <c:v>16.998000000000001</c:v>
                </c:pt>
                <c:pt idx="840">
                  <c:v>16.943000000000001</c:v>
                </c:pt>
                <c:pt idx="841">
                  <c:v>16.943000000000001</c:v>
                </c:pt>
                <c:pt idx="842">
                  <c:v>16.943000000000001</c:v>
                </c:pt>
                <c:pt idx="843">
                  <c:v>16.989000000000001</c:v>
                </c:pt>
                <c:pt idx="844">
                  <c:v>17.163</c:v>
                </c:pt>
                <c:pt idx="845">
                  <c:v>17.21</c:v>
                </c:pt>
                <c:pt idx="846">
                  <c:v>17.53</c:v>
                </c:pt>
                <c:pt idx="847">
                  <c:v>17.82</c:v>
                </c:pt>
                <c:pt idx="848">
                  <c:v>17.82</c:v>
                </c:pt>
                <c:pt idx="849">
                  <c:v>17.82</c:v>
                </c:pt>
                <c:pt idx="850">
                  <c:v>17.530999999999999</c:v>
                </c:pt>
                <c:pt idx="851">
                  <c:v>17.416</c:v>
                </c:pt>
                <c:pt idx="852">
                  <c:v>17.364000000000001</c:v>
                </c:pt>
                <c:pt idx="853">
                  <c:v>17.326000000000001</c:v>
                </c:pt>
                <c:pt idx="854">
                  <c:v>17.452000000000002</c:v>
                </c:pt>
                <c:pt idx="855">
                  <c:v>17.452000000000002</c:v>
                </c:pt>
                <c:pt idx="856">
                  <c:v>17.452000000000002</c:v>
                </c:pt>
                <c:pt idx="857">
                  <c:v>17</c:v>
                </c:pt>
                <c:pt idx="858">
                  <c:v>17.097999999999999</c:v>
                </c:pt>
                <c:pt idx="859">
                  <c:v>17.395</c:v>
                </c:pt>
                <c:pt idx="860">
                  <c:v>16.960999999999999</c:v>
                </c:pt>
                <c:pt idx="861">
                  <c:v>17.09</c:v>
                </c:pt>
                <c:pt idx="862">
                  <c:v>17.09</c:v>
                </c:pt>
                <c:pt idx="863">
                  <c:v>17.09</c:v>
                </c:pt>
                <c:pt idx="864">
                  <c:v>17.126000000000001</c:v>
                </c:pt>
                <c:pt idx="865">
                  <c:v>17.231000000000002</c:v>
                </c:pt>
                <c:pt idx="866">
                  <c:v>16.84</c:v>
                </c:pt>
                <c:pt idx="867">
                  <c:v>16.48</c:v>
                </c:pt>
                <c:pt idx="868">
                  <c:v>16.504999999999999</c:v>
                </c:pt>
                <c:pt idx="869">
                  <c:v>16.504999999999999</c:v>
                </c:pt>
                <c:pt idx="870">
                  <c:v>16.504999999999999</c:v>
                </c:pt>
                <c:pt idx="871">
                  <c:v>16.36</c:v>
                </c:pt>
                <c:pt idx="872">
                  <c:v>16.204000000000001</c:v>
                </c:pt>
                <c:pt idx="873">
                  <c:v>16.260000000000002</c:v>
                </c:pt>
                <c:pt idx="874">
                  <c:v>16.3</c:v>
                </c:pt>
                <c:pt idx="875">
                  <c:v>16.22</c:v>
                </c:pt>
                <c:pt idx="876">
                  <c:v>16.22</c:v>
                </c:pt>
                <c:pt idx="877">
                  <c:v>16.22</c:v>
                </c:pt>
                <c:pt idx="878">
                  <c:v>15.97</c:v>
                </c:pt>
                <c:pt idx="879">
                  <c:v>15.981</c:v>
                </c:pt>
                <c:pt idx="880">
                  <c:v>15.941000000000001</c:v>
                </c:pt>
                <c:pt idx="881">
                  <c:v>15.976000000000001</c:v>
                </c:pt>
                <c:pt idx="882">
                  <c:v>16.398</c:v>
                </c:pt>
                <c:pt idx="883">
                  <c:v>16.398</c:v>
                </c:pt>
                <c:pt idx="884">
                  <c:v>16.398</c:v>
                </c:pt>
                <c:pt idx="885">
                  <c:v>16.457999999999998</c:v>
                </c:pt>
                <c:pt idx="886">
                  <c:v>16.378</c:v>
                </c:pt>
                <c:pt idx="887">
                  <c:v>17.018999999999998</c:v>
                </c:pt>
                <c:pt idx="888">
                  <c:v>17.28</c:v>
                </c:pt>
                <c:pt idx="889">
                  <c:v>17.315000000000001</c:v>
                </c:pt>
                <c:pt idx="890">
                  <c:v>17.315000000000001</c:v>
                </c:pt>
                <c:pt idx="891">
                  <c:v>17.315000000000001</c:v>
                </c:pt>
                <c:pt idx="892">
                  <c:v>17.425000000000001</c:v>
                </c:pt>
                <c:pt idx="893">
                  <c:v>17.375</c:v>
                </c:pt>
                <c:pt idx="894">
                  <c:v>17.506</c:v>
                </c:pt>
                <c:pt idx="895">
                  <c:v>17.14</c:v>
                </c:pt>
                <c:pt idx="896">
                  <c:v>17.475999999999999</c:v>
                </c:pt>
                <c:pt idx="897">
                  <c:v>17.475999999999999</c:v>
                </c:pt>
                <c:pt idx="898">
                  <c:v>17.475999999999999</c:v>
                </c:pt>
                <c:pt idx="899">
                  <c:v>17.478999999999999</c:v>
                </c:pt>
                <c:pt idx="900">
                  <c:v>17.265000000000001</c:v>
                </c:pt>
                <c:pt idx="901">
                  <c:v>17.244</c:v>
                </c:pt>
                <c:pt idx="902">
                  <c:v>17.273</c:v>
                </c:pt>
                <c:pt idx="903">
                  <c:v>17.689</c:v>
                </c:pt>
                <c:pt idx="904">
                  <c:v>17.689</c:v>
                </c:pt>
                <c:pt idx="905">
                  <c:v>17.689</c:v>
                </c:pt>
                <c:pt idx="906">
                  <c:v>17.716999999999999</c:v>
                </c:pt>
                <c:pt idx="907">
                  <c:v>17.751999999999999</c:v>
                </c:pt>
                <c:pt idx="908">
                  <c:v>18.273</c:v>
                </c:pt>
                <c:pt idx="909">
                  <c:v>18.690000000000001</c:v>
                </c:pt>
                <c:pt idx="910">
                  <c:v>19.736999999999998</c:v>
                </c:pt>
                <c:pt idx="911">
                  <c:v>19.736999999999998</c:v>
                </c:pt>
                <c:pt idx="912">
                  <c:v>19.736999999999998</c:v>
                </c:pt>
                <c:pt idx="913">
                  <c:v>20.309999999999999</c:v>
                </c:pt>
                <c:pt idx="914">
                  <c:v>19.913</c:v>
                </c:pt>
                <c:pt idx="915">
                  <c:v>20.068000000000001</c:v>
                </c:pt>
                <c:pt idx="916">
                  <c:v>19.661999999999999</c:v>
                </c:pt>
                <c:pt idx="917">
                  <c:v>20.262</c:v>
                </c:pt>
                <c:pt idx="918">
                  <c:v>20.262</c:v>
                </c:pt>
                <c:pt idx="919">
                  <c:v>20.262</c:v>
                </c:pt>
                <c:pt idx="920">
                  <c:v>20.260000000000002</c:v>
                </c:pt>
                <c:pt idx="921">
                  <c:v>20.12</c:v>
                </c:pt>
                <c:pt idx="922">
                  <c:v>20.335000000000001</c:v>
                </c:pt>
                <c:pt idx="923">
                  <c:v>20.3</c:v>
                </c:pt>
                <c:pt idx="924">
                  <c:v>20.196000000000002</c:v>
                </c:pt>
                <c:pt idx="925">
                  <c:v>20.196000000000002</c:v>
                </c:pt>
                <c:pt idx="926">
                  <c:v>20.196000000000002</c:v>
                </c:pt>
                <c:pt idx="927">
                  <c:v>20.021999999999998</c:v>
                </c:pt>
                <c:pt idx="928">
                  <c:v>19.893000000000001</c:v>
                </c:pt>
                <c:pt idx="929">
                  <c:v>19.39</c:v>
                </c:pt>
                <c:pt idx="930">
                  <c:v>19.754999999999999</c:v>
                </c:pt>
                <c:pt idx="931">
                  <c:v>19.605</c:v>
                </c:pt>
                <c:pt idx="932">
                  <c:v>19.605</c:v>
                </c:pt>
                <c:pt idx="933">
                  <c:v>19.605</c:v>
                </c:pt>
                <c:pt idx="934">
                  <c:v>19.529</c:v>
                </c:pt>
                <c:pt idx="935">
                  <c:v>19.619</c:v>
                </c:pt>
                <c:pt idx="936">
                  <c:v>20.335000000000001</c:v>
                </c:pt>
                <c:pt idx="937">
                  <c:v>20.146000000000001</c:v>
                </c:pt>
                <c:pt idx="938">
                  <c:v>20.309999999999999</c:v>
                </c:pt>
                <c:pt idx="939">
                  <c:v>20.309999999999999</c:v>
                </c:pt>
                <c:pt idx="940">
                  <c:v>20.309999999999999</c:v>
                </c:pt>
                <c:pt idx="941">
                  <c:v>20.399999999999999</c:v>
                </c:pt>
                <c:pt idx="942">
                  <c:v>20.606999999999999</c:v>
                </c:pt>
                <c:pt idx="943">
                  <c:v>20.36</c:v>
                </c:pt>
                <c:pt idx="944">
                  <c:v>20.28</c:v>
                </c:pt>
                <c:pt idx="945">
                  <c:v>19.66</c:v>
                </c:pt>
                <c:pt idx="946">
                  <c:v>19.66</c:v>
                </c:pt>
                <c:pt idx="947">
                  <c:v>19.66</c:v>
                </c:pt>
                <c:pt idx="948">
                  <c:v>19.712</c:v>
                </c:pt>
                <c:pt idx="949">
                  <c:v>19.837</c:v>
                </c:pt>
                <c:pt idx="950">
                  <c:v>20.059999999999999</c:v>
                </c:pt>
                <c:pt idx="951">
                  <c:v>19.93</c:v>
                </c:pt>
                <c:pt idx="952">
                  <c:v>19.690000000000001</c:v>
                </c:pt>
                <c:pt idx="953">
                  <c:v>19.690000000000001</c:v>
                </c:pt>
                <c:pt idx="954">
                  <c:v>19.690000000000001</c:v>
                </c:pt>
                <c:pt idx="955">
                  <c:v>19.792999999999999</c:v>
                </c:pt>
                <c:pt idx="956">
                  <c:v>19.77</c:v>
                </c:pt>
                <c:pt idx="957">
                  <c:v>19.664999999999999</c:v>
                </c:pt>
                <c:pt idx="958">
                  <c:v>19.733000000000001</c:v>
                </c:pt>
                <c:pt idx="959">
                  <c:v>19.29</c:v>
                </c:pt>
                <c:pt idx="960">
                  <c:v>19.29</c:v>
                </c:pt>
                <c:pt idx="961">
                  <c:v>19.29</c:v>
                </c:pt>
                <c:pt idx="962">
                  <c:v>18.864999999999998</c:v>
                </c:pt>
                <c:pt idx="963">
                  <c:v>18.78</c:v>
                </c:pt>
                <c:pt idx="964">
                  <c:v>18.510000000000002</c:v>
                </c:pt>
                <c:pt idx="965">
                  <c:v>18.495000000000001</c:v>
                </c:pt>
                <c:pt idx="966">
                  <c:v>18.61</c:v>
                </c:pt>
                <c:pt idx="967">
                  <c:v>18.61</c:v>
                </c:pt>
                <c:pt idx="968">
                  <c:v>18.61</c:v>
                </c:pt>
                <c:pt idx="969">
                  <c:v>18.84</c:v>
                </c:pt>
                <c:pt idx="970">
                  <c:v>18.565000000000001</c:v>
                </c:pt>
                <c:pt idx="971">
                  <c:v>18.61</c:v>
                </c:pt>
                <c:pt idx="972">
                  <c:v>18.84</c:v>
                </c:pt>
                <c:pt idx="973">
                  <c:v>19.39</c:v>
                </c:pt>
                <c:pt idx="974">
                  <c:v>19.39</c:v>
                </c:pt>
                <c:pt idx="975">
                  <c:v>19.39</c:v>
                </c:pt>
                <c:pt idx="976">
                  <c:v>19.489999999999998</c:v>
                </c:pt>
                <c:pt idx="977">
                  <c:v>20.024999999999999</c:v>
                </c:pt>
                <c:pt idx="978">
                  <c:v>19.760000000000002</c:v>
                </c:pt>
                <c:pt idx="979">
                  <c:v>19.594000000000001</c:v>
                </c:pt>
                <c:pt idx="980">
                  <c:v>19.033000000000001</c:v>
                </c:pt>
                <c:pt idx="981">
                  <c:v>19.033000000000001</c:v>
                </c:pt>
                <c:pt idx="982">
                  <c:v>19.033000000000001</c:v>
                </c:pt>
                <c:pt idx="983">
                  <c:v>19.059999999999999</c:v>
                </c:pt>
                <c:pt idx="984">
                  <c:v>18.853999999999999</c:v>
                </c:pt>
                <c:pt idx="985">
                  <c:v>18.952000000000002</c:v>
                </c:pt>
                <c:pt idx="986">
                  <c:v>18.934999999999999</c:v>
                </c:pt>
                <c:pt idx="987">
                  <c:v>18.77</c:v>
                </c:pt>
                <c:pt idx="988">
                  <c:v>18.77</c:v>
                </c:pt>
                <c:pt idx="989">
                  <c:v>18.77</c:v>
                </c:pt>
                <c:pt idx="990">
                  <c:v>19.14</c:v>
                </c:pt>
                <c:pt idx="991">
                  <c:v>19.260000000000002</c:v>
                </c:pt>
              </c:numCache>
            </c:numRef>
          </c:val>
          <c:extLst xmlns:c16r2="http://schemas.microsoft.com/office/drawing/2015/06/chart">
            <c:ext xmlns:c16="http://schemas.microsoft.com/office/drawing/2014/chart" uri="{C3380CC4-5D6E-409C-BE32-E72D297353CC}">
              <c16:uniqueId val="{00000003-04F2-4330-BA9A-D8DBE1636032}"/>
            </c:ext>
          </c:extLst>
        </c:ser>
        <c:marker val="1"/>
        <c:axId val="53699328"/>
        <c:axId val="131558400"/>
      </c:lineChart>
      <c:dateAx>
        <c:axId val="106953344"/>
        <c:scaling>
          <c:orientation val="minMax"/>
          <c:max val="42735"/>
          <c:min val="41640"/>
        </c:scaling>
        <c:axPos val="b"/>
        <c:numFmt formatCode="mm/yyyy" sourceLinked="0"/>
        <c:tickLblPos val="nextTo"/>
        <c:spPr>
          <a:ln w="3175"/>
        </c:spPr>
        <c:crossAx val="131323008"/>
        <c:crosses val="autoZero"/>
        <c:auto val="1"/>
        <c:lblOffset val="100"/>
        <c:baseTimeUnit val="days"/>
      </c:dateAx>
      <c:valAx>
        <c:axId val="131323008"/>
        <c:scaling>
          <c:orientation val="minMax"/>
          <c:max val="1600"/>
          <c:min val="400"/>
        </c:scaling>
        <c:axPos val="l"/>
        <c:majorGridlines>
          <c:spPr>
            <a:ln w="3175">
              <a:solidFill>
                <a:schemeClr val="bg1">
                  <a:lumMod val="85000"/>
                </a:schemeClr>
              </a:solidFill>
            </a:ln>
          </c:spPr>
        </c:majorGridlines>
        <c:numFmt formatCode="General" sourceLinked="1"/>
        <c:tickLblPos val="nextTo"/>
        <c:spPr>
          <a:ln w="3175"/>
        </c:spPr>
        <c:crossAx val="106953344"/>
        <c:crosses val="autoZero"/>
        <c:crossBetween val="between"/>
      </c:valAx>
      <c:valAx>
        <c:axId val="131558400"/>
        <c:scaling>
          <c:orientation val="minMax"/>
          <c:max val="30"/>
          <c:min val="5"/>
        </c:scaling>
        <c:axPos val="r"/>
        <c:numFmt formatCode="General" sourceLinked="1"/>
        <c:tickLblPos val="nextTo"/>
        <c:spPr>
          <a:ln w="3175"/>
        </c:spPr>
        <c:crossAx val="53699328"/>
        <c:crosses val="max"/>
        <c:crossBetween val="between"/>
      </c:valAx>
      <c:dateAx>
        <c:axId val="53699328"/>
        <c:scaling>
          <c:orientation val="minMax"/>
        </c:scaling>
        <c:delete val="1"/>
        <c:axPos val="b"/>
        <c:numFmt formatCode="dd/mm/yyyy" sourceLinked="1"/>
        <c:tickLblPos val="none"/>
        <c:crossAx val="131558400"/>
        <c:crosses val="autoZero"/>
        <c:auto val="1"/>
        <c:lblOffset val="100"/>
        <c:baseTimeUnit val="days"/>
      </c:dateAx>
    </c:plotArea>
    <c:legend>
      <c:legendPos val="b"/>
      <c:layout>
        <c:manualLayout>
          <c:xMode val="edge"/>
          <c:yMode val="edge"/>
          <c:x val="5.0911132425446065E-2"/>
          <c:y val="0.84712356553293977"/>
          <c:w val="0.72581172839506169"/>
          <c:h val="6.8705952380952368E-2"/>
        </c:manualLayout>
      </c:layout>
      <c:overlay val="1"/>
    </c:legend>
    <c:plotVisOnly val="1"/>
    <c:dispBlanksAs val="gap"/>
  </c:chart>
  <c:spPr>
    <a:ln>
      <a:noFill/>
    </a:ln>
  </c:spPr>
  <c:txPr>
    <a:bodyPr/>
    <a:lstStyle/>
    <a:p>
      <a:pPr>
        <a:defRPr sz="600">
          <a:solidFill>
            <a:schemeClr val="tx1">
              <a:lumMod val="75000"/>
              <a:lumOff val="25000"/>
            </a:schemeClr>
          </a:solidFill>
          <a:latin typeface="Arial" pitchFamily="34" charset="0"/>
          <a:cs typeface="Arial" pitchFamily="34" charset="0"/>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36C030-F36C-3F40-9044-AB2F4AB970E8}" type="datetimeFigureOut">
              <a:rPr lang="ru-RU" smtClean="0"/>
              <a:pPr/>
              <a:t>21.09.2016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83B069-48A0-B44D-B2BA-6C2C5B80B759}" type="slidenum">
              <a:rPr lang="ru-RU" smtClean="0"/>
              <a:pPr/>
              <a:t>‹#›</a:t>
            </a:fld>
            <a:endParaRPr lang="ru-RU"/>
          </a:p>
        </p:txBody>
      </p:sp>
    </p:spTree>
    <p:extLst>
      <p:ext uri="{BB962C8B-B14F-4D97-AF65-F5344CB8AC3E}">
        <p14:creationId xmlns:p14="http://schemas.microsoft.com/office/powerpoint/2010/main" xmlns="" val="4285958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5C757-CB17-5E4D-8045-3AF86D1CBC58}" type="datetimeFigureOut">
              <a:rPr lang="ru-RU" smtClean="0"/>
              <a:pPr/>
              <a:t>21.09.2016</a:t>
            </a:fld>
            <a:endParaRPr lang="ru-RU"/>
          </a:p>
        </p:txBody>
      </p:sp>
      <p:sp>
        <p:nvSpPr>
          <p:cNvPr id="4" name="Образ слайда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55337-E11B-EA45-B1E1-34A7F90ABA53}" type="slidenum">
              <a:rPr lang="ru-RU" smtClean="0"/>
              <a:pPr/>
              <a:t>‹#›</a:t>
            </a:fld>
            <a:endParaRPr lang="ru-RU"/>
          </a:p>
        </p:txBody>
      </p:sp>
    </p:spTree>
    <p:extLst>
      <p:ext uri="{BB962C8B-B14F-4D97-AF65-F5344CB8AC3E}">
        <p14:creationId xmlns:p14="http://schemas.microsoft.com/office/powerpoint/2010/main" xmlns="" val="2621852742"/>
      </p:ext>
    </p:extLst>
  </p:cSld>
  <p:clrMap bg1="lt1" tx1="dk1" bg2="lt2" tx2="dk2" accent1="accent1" accent2="accent2" accent3="accent3" accent4="accent4" accent5="accent5" accent6="accent6" hlink="hlink" folHlink="folHlink"/>
  <p:hf hdr="0" ftr="0" dt="0"/>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начок_и_текст">
    <p:spTree>
      <p:nvGrpSpPr>
        <p:cNvPr id="1" name=""/>
        <p:cNvGrpSpPr/>
        <p:nvPr/>
      </p:nvGrpSpPr>
      <p:grpSpPr>
        <a:xfrm>
          <a:off x="0" y="0"/>
          <a:ext cx="0" cy="0"/>
          <a:chOff x="0" y="0"/>
          <a:chExt cx="0" cy="0"/>
        </a:xfrm>
      </p:grpSpPr>
      <p:sp>
        <p:nvSpPr>
          <p:cNvPr id="22" name="Рисунок 2"/>
          <p:cNvSpPr>
            <a:spLocks noGrp="1"/>
          </p:cNvSpPr>
          <p:nvPr>
            <p:ph type="pic" idx="14"/>
          </p:nvPr>
        </p:nvSpPr>
        <p:spPr>
          <a:xfrm>
            <a:off x="1428427" y="4055057"/>
            <a:ext cx="673919" cy="768357"/>
          </a:xfrm>
        </p:spPr>
        <p:txBody>
          <a:bodyPr>
            <a:normAutofit/>
          </a:bodyPr>
          <a:lstStyle>
            <a:lvl1pPr marL="0" indent="0">
              <a:buNone/>
              <a:defRPr sz="900">
                <a:latin typeface="Arial"/>
                <a:cs typeface="Arial"/>
              </a:defRPr>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a:p>
        </p:txBody>
      </p:sp>
      <p:sp>
        <p:nvSpPr>
          <p:cNvPr id="23" name="Рисунок 2"/>
          <p:cNvSpPr>
            <a:spLocks noGrp="1"/>
          </p:cNvSpPr>
          <p:nvPr>
            <p:ph type="pic" idx="15"/>
          </p:nvPr>
        </p:nvSpPr>
        <p:spPr>
          <a:xfrm>
            <a:off x="1428427" y="2064002"/>
            <a:ext cx="673919" cy="768357"/>
          </a:xfrm>
        </p:spPr>
        <p:txBody>
          <a:bodyPr>
            <a:normAutofit/>
          </a:bodyPr>
          <a:lstStyle>
            <a:lvl1pPr marL="0" indent="0">
              <a:buNone/>
              <a:defRPr sz="900">
                <a:latin typeface="Arial"/>
                <a:cs typeface="Arial"/>
              </a:defRPr>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dirty="0"/>
          </a:p>
        </p:txBody>
      </p:sp>
      <p:sp>
        <p:nvSpPr>
          <p:cNvPr id="13" name="Название 1"/>
          <p:cNvSpPr>
            <a:spLocks noGrp="1"/>
          </p:cNvSpPr>
          <p:nvPr>
            <p:ph type="title" hasCustomPrompt="1"/>
          </p:nvPr>
        </p:nvSpPr>
        <p:spPr>
          <a:xfrm>
            <a:off x="1278139" y="5896985"/>
            <a:ext cx="8781849" cy="453351"/>
          </a:xfrm>
        </p:spPr>
        <p:txBody>
          <a:bodyPr anchor="t">
            <a:normAutofit/>
          </a:bodyPr>
          <a:lstStyle>
            <a:lvl1pPr algn="l">
              <a:defRPr sz="1600" baseline="0">
                <a:solidFill>
                  <a:srgbClr val="7F7F7F"/>
                </a:solidFill>
                <a:latin typeface="+mj-lt"/>
                <a:cs typeface="Arial"/>
              </a:defRPr>
            </a:lvl1pPr>
          </a:lstStyle>
          <a:p>
            <a:r>
              <a:rPr lang="ru-RU" dirty="0"/>
              <a:t>ИНФОРМАЦИЯ НА КОТОРУЮ СТОИТ ОБРАТИТЬ ОСОБОЕ ВНИМАНИЕ</a:t>
            </a:r>
          </a:p>
        </p:txBody>
      </p:sp>
      <p:sp>
        <p:nvSpPr>
          <p:cNvPr id="17" name="Содержимое 5"/>
          <p:cNvSpPr>
            <a:spLocks noGrp="1"/>
          </p:cNvSpPr>
          <p:nvPr>
            <p:ph idx="16" hasCustomPrompt="1"/>
          </p:nvPr>
        </p:nvSpPr>
        <p:spPr>
          <a:xfrm>
            <a:off x="2404422" y="4055057"/>
            <a:ext cx="7655566" cy="670435"/>
          </a:xfrm>
        </p:spPr>
        <p:txBody>
          <a:bodyPr anchor="t">
            <a:noAutofit/>
          </a:bodyPr>
          <a:lstStyle>
            <a:lvl1pPr marL="0" indent="0">
              <a:buFontTx/>
              <a:buNone/>
              <a:defRPr sz="1600">
                <a:solidFill>
                  <a:srgbClr val="00BAE3"/>
                </a:solidFill>
                <a:latin typeface="+mj-lt"/>
              </a:defRPr>
            </a:lvl1pPr>
          </a:lstStyle>
          <a:p>
            <a:r>
              <a:rPr lang="ru-RU" dirty="0"/>
              <a:t>Основная информация Основная информация Основная информация Основная информация Основная информация Основная информация</a:t>
            </a:r>
          </a:p>
        </p:txBody>
      </p:sp>
      <p:sp>
        <p:nvSpPr>
          <p:cNvPr id="18" name="Текст 7"/>
          <p:cNvSpPr>
            <a:spLocks noGrp="1"/>
          </p:cNvSpPr>
          <p:nvPr>
            <p:ph type="body" sz="half" idx="25" hasCustomPrompt="1"/>
          </p:nvPr>
        </p:nvSpPr>
        <p:spPr>
          <a:xfrm>
            <a:off x="2404422" y="4725491"/>
            <a:ext cx="7655566" cy="851389"/>
          </a:xfrm>
        </p:spPr>
        <p:txBody>
          <a:bodyPr>
            <a:norm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400" b="0" i="0">
                <a:solidFill>
                  <a:srgbClr val="7F7F7F"/>
                </a:solidFill>
                <a:latin typeface="Calibri Light"/>
                <a:cs typeface="Calibri Light"/>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p:txBody>
      </p:sp>
      <p:sp>
        <p:nvSpPr>
          <p:cNvPr id="24" name="Текст 7"/>
          <p:cNvSpPr>
            <a:spLocks noGrp="1"/>
          </p:cNvSpPr>
          <p:nvPr>
            <p:ph type="body" sz="half" idx="27" hasCustomPrompt="1"/>
          </p:nvPr>
        </p:nvSpPr>
        <p:spPr>
          <a:xfrm>
            <a:off x="2404422" y="2713671"/>
            <a:ext cx="7655566" cy="858392"/>
          </a:xfrm>
        </p:spPr>
        <p:txBody>
          <a:bodyPr>
            <a:norm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400" b="0" i="0">
                <a:solidFill>
                  <a:srgbClr val="7F7F7F"/>
                </a:solidFill>
                <a:latin typeface="Calibri Light"/>
                <a:cs typeface="Calibri Light"/>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p:txBody>
      </p:sp>
      <p:sp>
        <p:nvSpPr>
          <p:cNvPr id="14" name="Номер слайда 5"/>
          <p:cNvSpPr>
            <a:spLocks noGrp="1"/>
          </p:cNvSpPr>
          <p:nvPr>
            <p:ph type="sldNum" sz="quarter" idx="12"/>
          </p:nvPr>
        </p:nvSpPr>
        <p:spPr>
          <a:xfrm>
            <a:off x="7660190" y="6702093"/>
            <a:ext cx="2494016" cy="402652"/>
          </a:xfrm>
        </p:spPr>
        <p:txBody>
          <a:bodyPr/>
          <a:lstStyle>
            <a:lvl1pPr>
              <a:defRPr b="0" i="0">
                <a:solidFill>
                  <a:srgbClr val="7F7F7F"/>
                </a:solidFill>
                <a:latin typeface="Calibri Light"/>
                <a:cs typeface="Calibri Light"/>
              </a:defRPr>
            </a:lvl1pPr>
          </a:lstStyle>
          <a:p>
            <a:fld id="{7DCF1EA8-601E-944A-8771-CD18B83E524B}" type="slidenum">
              <a:rPr lang="ru-RU" smtClean="0"/>
              <a:pPr/>
              <a:t>‹#›</a:t>
            </a:fld>
            <a:endParaRPr lang="ru-RU" dirty="0"/>
          </a:p>
        </p:txBody>
      </p:sp>
      <p:sp>
        <p:nvSpPr>
          <p:cNvPr id="15" name="object 3"/>
          <p:cNvSpPr/>
          <p:nvPr userDrawn="1"/>
        </p:nvSpPr>
        <p:spPr>
          <a:xfrm>
            <a:off x="547467" y="6738666"/>
            <a:ext cx="251987" cy="252003"/>
          </a:xfrm>
          <a:custGeom>
            <a:avLst/>
            <a:gdLst/>
            <a:ahLst/>
            <a:cxnLst/>
            <a:rect l="l" t="t" r="r" b="b"/>
            <a:pathLst>
              <a:path w="251987" h="252003">
                <a:moveTo>
                  <a:pt x="125995" y="0"/>
                </a:moveTo>
                <a:lnTo>
                  <a:pt x="83589" y="7314"/>
                </a:lnTo>
                <a:lnTo>
                  <a:pt x="47332" y="27568"/>
                </a:lnTo>
                <a:lnTo>
                  <a:pt x="19761" y="58224"/>
                </a:lnTo>
                <a:lnTo>
                  <a:pt x="3412" y="96745"/>
                </a:lnTo>
                <a:lnTo>
                  <a:pt x="0" y="125544"/>
                </a:lnTo>
                <a:lnTo>
                  <a:pt x="840" y="140272"/>
                </a:lnTo>
                <a:lnTo>
                  <a:pt x="12707" y="181046"/>
                </a:lnTo>
                <a:lnTo>
                  <a:pt x="36630" y="214767"/>
                </a:lnTo>
                <a:lnTo>
                  <a:pt x="70084" y="238940"/>
                </a:lnTo>
                <a:lnTo>
                  <a:pt x="110549" y="251068"/>
                </a:lnTo>
                <a:lnTo>
                  <a:pt x="125159" y="252003"/>
                </a:lnTo>
                <a:lnTo>
                  <a:pt x="139936" y="251165"/>
                </a:lnTo>
                <a:lnTo>
                  <a:pt x="180814" y="239333"/>
                </a:lnTo>
                <a:lnTo>
                  <a:pt x="214597" y="215477"/>
                </a:lnTo>
                <a:lnTo>
                  <a:pt x="221136" y="208280"/>
                </a:lnTo>
                <a:lnTo>
                  <a:pt x="92315" y="208280"/>
                </a:lnTo>
                <a:lnTo>
                  <a:pt x="90194" y="207772"/>
                </a:lnTo>
                <a:lnTo>
                  <a:pt x="53701" y="177608"/>
                </a:lnTo>
                <a:lnTo>
                  <a:pt x="40994" y="139785"/>
                </a:lnTo>
                <a:lnTo>
                  <a:pt x="40677" y="119684"/>
                </a:lnTo>
                <a:lnTo>
                  <a:pt x="41775" y="105894"/>
                </a:lnTo>
                <a:lnTo>
                  <a:pt x="57186" y="69439"/>
                </a:lnTo>
                <a:lnTo>
                  <a:pt x="88226" y="45110"/>
                </a:lnTo>
                <a:lnTo>
                  <a:pt x="92315" y="43726"/>
                </a:lnTo>
                <a:lnTo>
                  <a:pt x="221020" y="43726"/>
                </a:lnTo>
                <a:lnTo>
                  <a:pt x="215543" y="37514"/>
                </a:lnTo>
                <a:lnTo>
                  <a:pt x="182243" y="13253"/>
                </a:lnTo>
                <a:lnTo>
                  <a:pt x="141953" y="1001"/>
                </a:lnTo>
                <a:lnTo>
                  <a:pt x="127402" y="7"/>
                </a:lnTo>
                <a:lnTo>
                  <a:pt x="125995" y="0"/>
                </a:lnTo>
                <a:close/>
              </a:path>
              <a:path w="251987" h="252003">
                <a:moveTo>
                  <a:pt x="153618" y="43726"/>
                </a:moveTo>
                <a:lnTo>
                  <a:pt x="98360" y="43726"/>
                </a:lnTo>
                <a:lnTo>
                  <a:pt x="101573" y="45466"/>
                </a:lnTo>
                <a:lnTo>
                  <a:pt x="103466" y="48539"/>
                </a:lnTo>
                <a:lnTo>
                  <a:pt x="105002" y="51092"/>
                </a:lnTo>
                <a:lnTo>
                  <a:pt x="105409" y="53860"/>
                </a:lnTo>
                <a:lnTo>
                  <a:pt x="104812" y="57023"/>
                </a:lnTo>
                <a:lnTo>
                  <a:pt x="103796" y="62115"/>
                </a:lnTo>
                <a:lnTo>
                  <a:pt x="99287" y="64287"/>
                </a:lnTo>
                <a:lnTo>
                  <a:pt x="88269" y="71661"/>
                </a:lnTo>
                <a:lnTo>
                  <a:pt x="80167" y="82053"/>
                </a:lnTo>
                <a:lnTo>
                  <a:pt x="75516" y="94609"/>
                </a:lnTo>
                <a:lnTo>
                  <a:pt x="74599" y="148374"/>
                </a:lnTo>
                <a:lnTo>
                  <a:pt x="76672" y="161851"/>
                </a:lnTo>
                <a:lnTo>
                  <a:pt x="82550" y="173750"/>
                </a:lnTo>
                <a:lnTo>
                  <a:pt x="91718" y="183230"/>
                </a:lnTo>
                <a:lnTo>
                  <a:pt x="99465" y="187820"/>
                </a:lnTo>
                <a:lnTo>
                  <a:pt x="100468" y="188379"/>
                </a:lnTo>
                <a:lnTo>
                  <a:pt x="103910" y="190588"/>
                </a:lnTo>
                <a:lnTo>
                  <a:pt x="104812" y="194970"/>
                </a:lnTo>
                <a:lnTo>
                  <a:pt x="105409" y="198145"/>
                </a:lnTo>
                <a:lnTo>
                  <a:pt x="105002" y="200914"/>
                </a:lnTo>
                <a:lnTo>
                  <a:pt x="101573" y="206590"/>
                </a:lnTo>
                <a:lnTo>
                  <a:pt x="98398" y="208280"/>
                </a:lnTo>
                <a:lnTo>
                  <a:pt x="153618" y="208280"/>
                </a:lnTo>
                <a:lnTo>
                  <a:pt x="150430" y="206590"/>
                </a:lnTo>
                <a:lnTo>
                  <a:pt x="148525" y="203479"/>
                </a:lnTo>
                <a:lnTo>
                  <a:pt x="147014" y="200914"/>
                </a:lnTo>
                <a:lnTo>
                  <a:pt x="146595" y="198145"/>
                </a:lnTo>
                <a:lnTo>
                  <a:pt x="147192" y="194970"/>
                </a:lnTo>
                <a:lnTo>
                  <a:pt x="148081" y="190588"/>
                </a:lnTo>
                <a:lnTo>
                  <a:pt x="151510" y="188379"/>
                </a:lnTo>
                <a:lnTo>
                  <a:pt x="152513" y="187820"/>
                </a:lnTo>
                <a:lnTo>
                  <a:pt x="163599" y="180439"/>
                </a:lnTo>
                <a:lnTo>
                  <a:pt x="171758" y="170079"/>
                </a:lnTo>
                <a:lnTo>
                  <a:pt x="176462" y="157577"/>
                </a:lnTo>
                <a:lnTo>
                  <a:pt x="177418" y="103657"/>
                </a:lnTo>
                <a:lnTo>
                  <a:pt x="175332" y="90141"/>
                </a:lnTo>
                <a:lnTo>
                  <a:pt x="169438" y="78227"/>
                </a:lnTo>
                <a:lnTo>
                  <a:pt x="160280" y="68769"/>
                </a:lnTo>
                <a:lnTo>
                  <a:pt x="152665" y="64249"/>
                </a:lnTo>
                <a:lnTo>
                  <a:pt x="148195" y="62115"/>
                </a:lnTo>
                <a:lnTo>
                  <a:pt x="147192" y="57023"/>
                </a:lnTo>
                <a:lnTo>
                  <a:pt x="146595" y="53860"/>
                </a:lnTo>
                <a:lnTo>
                  <a:pt x="147014" y="51092"/>
                </a:lnTo>
                <a:lnTo>
                  <a:pt x="148525" y="48539"/>
                </a:lnTo>
                <a:lnTo>
                  <a:pt x="150430" y="45466"/>
                </a:lnTo>
                <a:lnTo>
                  <a:pt x="153618" y="43726"/>
                </a:lnTo>
                <a:close/>
              </a:path>
              <a:path w="251987" h="252003">
                <a:moveTo>
                  <a:pt x="221020" y="43726"/>
                </a:moveTo>
                <a:lnTo>
                  <a:pt x="159689" y="43726"/>
                </a:lnTo>
                <a:lnTo>
                  <a:pt x="161822" y="44196"/>
                </a:lnTo>
                <a:lnTo>
                  <a:pt x="169552" y="47849"/>
                </a:lnTo>
                <a:lnTo>
                  <a:pt x="198222" y="74340"/>
                </a:lnTo>
                <a:lnTo>
                  <a:pt x="210973" y="112100"/>
                </a:lnTo>
                <a:lnTo>
                  <a:pt x="211301" y="132321"/>
                </a:lnTo>
                <a:lnTo>
                  <a:pt x="210204" y="146135"/>
                </a:lnTo>
                <a:lnTo>
                  <a:pt x="194799" y="182614"/>
                </a:lnTo>
                <a:lnTo>
                  <a:pt x="163753" y="206883"/>
                </a:lnTo>
                <a:lnTo>
                  <a:pt x="159689" y="208280"/>
                </a:lnTo>
                <a:lnTo>
                  <a:pt x="221136" y="208280"/>
                </a:lnTo>
                <a:lnTo>
                  <a:pt x="244344" y="169302"/>
                </a:lnTo>
                <a:lnTo>
                  <a:pt x="251987" y="127151"/>
                </a:lnTo>
                <a:lnTo>
                  <a:pt x="251151" y="112326"/>
                </a:lnTo>
                <a:lnTo>
                  <a:pt x="239347" y="71350"/>
                </a:lnTo>
                <a:lnTo>
                  <a:pt x="224656" y="47849"/>
                </a:lnTo>
                <a:lnTo>
                  <a:pt x="221020" y="43726"/>
                </a:lnTo>
                <a:close/>
              </a:path>
            </a:pathLst>
          </a:custGeom>
          <a:solidFill>
            <a:srgbClr val="00BAE3"/>
          </a:solidFill>
        </p:spPr>
        <p:txBody>
          <a:bodyPr wrap="square" lIns="0" tIns="0" rIns="0" bIns="0" rtlCol="0">
            <a:noAutofit/>
          </a:bodyPr>
          <a:lstStyle/>
          <a:p>
            <a:endParaRPr/>
          </a:p>
        </p:txBody>
      </p:sp>
      <p:sp>
        <p:nvSpPr>
          <p:cNvPr id="16" name="Дата 3"/>
          <p:cNvSpPr>
            <a:spLocks noGrp="1"/>
          </p:cNvSpPr>
          <p:nvPr>
            <p:ph type="dt" sz="half" idx="10"/>
          </p:nvPr>
        </p:nvSpPr>
        <p:spPr>
          <a:xfrm>
            <a:off x="1278139" y="6717969"/>
            <a:ext cx="1109975" cy="402652"/>
          </a:xfrm>
        </p:spPr>
        <p:txBody>
          <a:bodyPr/>
          <a:lstStyle>
            <a:lvl1pPr>
              <a:defRPr b="0" i="0">
                <a:solidFill>
                  <a:srgbClr val="7F7F7F"/>
                </a:solidFill>
                <a:latin typeface="Calibri Light"/>
                <a:cs typeface="Calibri Light"/>
              </a:defRPr>
            </a:lvl1pPr>
          </a:lstStyle>
          <a:p>
            <a:r>
              <a:rPr lang="en-US"/>
              <a:t>Дата</a:t>
            </a:r>
            <a:endParaRPr lang="ru-RU" dirty="0"/>
          </a:p>
        </p:txBody>
      </p:sp>
      <p:sp>
        <p:nvSpPr>
          <p:cNvPr id="19" name="Нижний колонтитул 4"/>
          <p:cNvSpPr>
            <a:spLocks noGrp="1"/>
          </p:cNvSpPr>
          <p:nvPr>
            <p:ph type="ftr" sz="quarter" idx="11"/>
          </p:nvPr>
        </p:nvSpPr>
        <p:spPr>
          <a:xfrm>
            <a:off x="2388114" y="6717969"/>
            <a:ext cx="3384735" cy="402652"/>
          </a:xfrm>
        </p:spPr>
        <p:txBody>
          <a:bodyPr/>
          <a:lstStyle>
            <a:lvl1pPr algn="l">
              <a:defRPr b="0" i="0">
                <a:solidFill>
                  <a:srgbClr val="7F7F7F"/>
                </a:solidFill>
                <a:latin typeface="Calibri Light"/>
                <a:cs typeface="Calibri Light"/>
              </a:defRPr>
            </a:lvl1pPr>
          </a:lstStyle>
          <a:p>
            <a:r>
              <a:rPr lang="ru-RU"/>
              <a:t>Название презентации</a:t>
            </a:r>
            <a:endParaRPr lang="ru-RU" dirty="0"/>
          </a:p>
        </p:txBody>
      </p:sp>
      <p:sp>
        <p:nvSpPr>
          <p:cNvPr id="26" name="Содержимое 5"/>
          <p:cNvSpPr>
            <a:spLocks noGrp="1"/>
          </p:cNvSpPr>
          <p:nvPr>
            <p:ph idx="28" hasCustomPrompt="1"/>
          </p:nvPr>
        </p:nvSpPr>
        <p:spPr>
          <a:xfrm>
            <a:off x="439176" y="606682"/>
            <a:ext cx="9620812" cy="527551"/>
          </a:xfrm>
        </p:spPr>
        <p:txBody>
          <a:bodyPr anchor="t">
            <a:noAutofit/>
          </a:bodyPr>
          <a:lstStyle>
            <a:lvl1pPr marL="0" indent="0">
              <a:buFontTx/>
              <a:buNone/>
              <a:defRPr sz="1800">
                <a:solidFill>
                  <a:srgbClr val="00BAE3"/>
                </a:solidFill>
                <a:latin typeface="+mj-lt"/>
              </a:defRPr>
            </a:lvl1pPr>
          </a:lstStyle>
          <a:p>
            <a:r>
              <a:rPr lang="ru-RU" dirty="0"/>
              <a:t>ЗАГОЛОВОК СЛАЙДА</a:t>
            </a:r>
          </a:p>
        </p:txBody>
      </p:sp>
      <p:sp>
        <p:nvSpPr>
          <p:cNvPr id="27" name="Содержимое 5"/>
          <p:cNvSpPr>
            <a:spLocks noGrp="1"/>
          </p:cNvSpPr>
          <p:nvPr>
            <p:ph idx="29" hasCustomPrompt="1"/>
          </p:nvPr>
        </p:nvSpPr>
        <p:spPr>
          <a:xfrm>
            <a:off x="2404422" y="2043235"/>
            <a:ext cx="7655566" cy="670435"/>
          </a:xfrm>
        </p:spPr>
        <p:txBody>
          <a:bodyPr anchor="t">
            <a:noAutofit/>
          </a:bodyPr>
          <a:lstStyle>
            <a:lvl1pPr marL="0" marR="0" indent="0" algn="l" defTabSz="521437" rtl="0" eaLnBrk="1" fontAlgn="auto" latinLnBrk="0" hangingPunct="1">
              <a:lnSpc>
                <a:spcPct val="100000"/>
              </a:lnSpc>
              <a:spcBef>
                <a:spcPct val="20000"/>
              </a:spcBef>
              <a:spcAft>
                <a:spcPts val="0"/>
              </a:spcAft>
              <a:buClrTx/>
              <a:buSzTx/>
              <a:buFontTx/>
              <a:buNone/>
              <a:tabLst/>
              <a:defRPr sz="1600" baseline="0">
                <a:solidFill>
                  <a:srgbClr val="00BAE3"/>
                </a:solidFill>
                <a:latin typeface="+mj-lt"/>
              </a:defRPr>
            </a:lvl1pPr>
          </a:lstStyle>
          <a:p>
            <a:r>
              <a:rPr lang="ru-RU" dirty="0"/>
              <a:t>Основная информация Основная информация Основная информация Основная информация Основная информация Основная информация</a:t>
            </a:r>
          </a:p>
          <a:p>
            <a:endParaRPr lang="ru-RU" dirty="0"/>
          </a:p>
          <a:p>
            <a:endParaRPr lang="ru-RU" dirty="0"/>
          </a:p>
          <a:p>
            <a:endParaRPr lang="ru-RU" dirty="0"/>
          </a:p>
        </p:txBody>
      </p:sp>
      <p:sp>
        <p:nvSpPr>
          <p:cNvPr id="30" name="Название 1"/>
          <p:cNvSpPr txBox="1">
            <a:spLocks/>
          </p:cNvSpPr>
          <p:nvPr userDrawn="1"/>
        </p:nvSpPr>
        <p:spPr>
          <a:xfrm>
            <a:off x="427148" y="1141746"/>
            <a:ext cx="8781849" cy="453351"/>
          </a:xfrm>
          <a:prstGeom prst="rect">
            <a:avLst/>
          </a:prstGeom>
        </p:spPr>
        <p:txBody>
          <a:bodyPr vert="horz" lIns="104287" tIns="52144" rIns="104287" bIns="52144" rtlCol="0" anchor="t">
            <a:normAutofit/>
          </a:bodyPr>
          <a:lstStyle>
            <a:lvl1pPr algn="l" defTabSz="521437" rtl="0" eaLnBrk="1" latinLnBrk="0" hangingPunct="1">
              <a:spcBef>
                <a:spcPct val="0"/>
              </a:spcBef>
              <a:buNone/>
              <a:defRPr sz="1600" kern="1200" baseline="0">
                <a:solidFill>
                  <a:srgbClr val="7F7F7F"/>
                </a:solidFill>
                <a:latin typeface="+mj-lt"/>
                <a:ea typeface="+mj-ea"/>
                <a:cs typeface="Arial"/>
              </a:defRPr>
            </a:lvl1pPr>
          </a:lstStyle>
          <a:p>
            <a:endParaRPr lang="ru-RU" dirty="0"/>
          </a:p>
        </p:txBody>
      </p:sp>
      <p:sp>
        <p:nvSpPr>
          <p:cNvPr id="4" name="Text Placeholder 3"/>
          <p:cNvSpPr>
            <a:spLocks noGrp="1"/>
          </p:cNvSpPr>
          <p:nvPr>
            <p:ph type="body" sz="quarter" idx="30" hasCustomPrompt="1"/>
          </p:nvPr>
        </p:nvSpPr>
        <p:spPr>
          <a:xfrm>
            <a:off x="439176" y="1149602"/>
            <a:ext cx="9620812" cy="429619"/>
          </a:xfrm>
        </p:spPr>
        <p:txBody>
          <a:bodyPr>
            <a:noAutofit/>
          </a:bodyPr>
          <a:lstStyle>
            <a:lvl1pPr marL="0" marR="0" indent="0" algn="l" defTabSz="521437" rtl="0" eaLnBrk="1" fontAlgn="auto" latinLnBrk="0" hangingPunct="1">
              <a:lnSpc>
                <a:spcPct val="100000"/>
              </a:lnSpc>
              <a:spcBef>
                <a:spcPts val="0"/>
              </a:spcBef>
              <a:spcAft>
                <a:spcPts val="0"/>
              </a:spcAft>
              <a:buClrTx/>
              <a:buSzTx/>
              <a:buFontTx/>
              <a:buNone/>
              <a:tabLst/>
              <a:defRPr sz="1600">
                <a:solidFill>
                  <a:srgbClr val="7F7F7F"/>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uk-UA" dirty="0"/>
              <a:t>ПОДЗАГОЛОВОК СЛАЙДА</a:t>
            </a:r>
          </a:p>
        </p:txBody>
      </p:sp>
    </p:spTree>
    <p:extLst>
      <p:ext uri="{BB962C8B-B14F-4D97-AF65-F5344CB8AC3E}">
        <p14:creationId xmlns:p14="http://schemas.microsoft.com/office/powerpoint/2010/main" xmlns="" val="69298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Две_полосы">
    <p:spTree>
      <p:nvGrpSpPr>
        <p:cNvPr id="1" name=""/>
        <p:cNvGrpSpPr/>
        <p:nvPr/>
      </p:nvGrpSpPr>
      <p:grpSpPr>
        <a:xfrm>
          <a:off x="0" y="0"/>
          <a:ext cx="0" cy="0"/>
          <a:chOff x="0" y="0"/>
          <a:chExt cx="0" cy="0"/>
        </a:xfrm>
      </p:grpSpPr>
      <p:sp>
        <p:nvSpPr>
          <p:cNvPr id="17" name="Содержимое 5"/>
          <p:cNvSpPr>
            <a:spLocks noGrp="1"/>
          </p:cNvSpPr>
          <p:nvPr>
            <p:ph idx="16" hasCustomPrompt="1"/>
          </p:nvPr>
        </p:nvSpPr>
        <p:spPr>
          <a:xfrm>
            <a:off x="5381215" y="2043236"/>
            <a:ext cx="4329523" cy="670435"/>
          </a:xfrm>
        </p:spPr>
        <p:txBody>
          <a:bodyPr anchor="t">
            <a:noAutofit/>
          </a:bodyPr>
          <a:lstStyle>
            <a:lvl1pPr marL="0" indent="0">
              <a:buFontTx/>
              <a:buNone/>
              <a:defRPr sz="1600">
                <a:solidFill>
                  <a:srgbClr val="00BAE3"/>
                </a:solidFill>
                <a:latin typeface="+mj-lt"/>
              </a:defRPr>
            </a:lvl1pPr>
          </a:lstStyle>
          <a:p>
            <a:r>
              <a:rPr lang="ru-RU" dirty="0"/>
              <a:t>Основная информация </a:t>
            </a:r>
          </a:p>
          <a:p>
            <a:r>
              <a:rPr lang="ru-RU" dirty="0"/>
              <a:t>Основная информация</a:t>
            </a:r>
          </a:p>
        </p:txBody>
      </p:sp>
      <p:sp>
        <p:nvSpPr>
          <p:cNvPr id="18" name="Текст 7"/>
          <p:cNvSpPr>
            <a:spLocks noGrp="1"/>
          </p:cNvSpPr>
          <p:nvPr>
            <p:ph type="body" sz="half" idx="25" hasCustomPrompt="1"/>
          </p:nvPr>
        </p:nvSpPr>
        <p:spPr>
          <a:xfrm>
            <a:off x="5381215" y="2935933"/>
            <a:ext cx="4329523" cy="3382648"/>
          </a:xfrm>
        </p:spPr>
        <p:txBody>
          <a:bodyPr>
            <a:norm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400" b="0" i="0">
                <a:solidFill>
                  <a:srgbClr val="7F7F7F"/>
                </a:solidFill>
                <a:latin typeface="Calibri Light"/>
                <a:cs typeface="Calibri Light"/>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kumimoji="0" lang="ru-RU" sz="1400" b="0" i="0" u="none" strike="noStrike" kern="1200" cap="none" spc="0" normalizeH="0" baseline="0" noProof="0" dirty="0">
              <a:ln>
                <a:noFill/>
              </a:ln>
              <a:solidFill>
                <a:srgbClr val="7F7F7F"/>
              </a:solidFill>
              <a:effectLst/>
              <a:uLnTx/>
              <a:uFillTx/>
              <a:latin typeface="Calibri Light"/>
              <a:ea typeface="+mn-ea"/>
              <a:cs typeface="Calibri Light"/>
            </a:endParaRPr>
          </a:p>
        </p:txBody>
      </p:sp>
      <p:sp>
        <p:nvSpPr>
          <p:cNvPr id="24" name="Текст 7"/>
          <p:cNvSpPr>
            <a:spLocks noGrp="1"/>
          </p:cNvSpPr>
          <p:nvPr>
            <p:ph type="body" sz="half" idx="27" hasCustomPrompt="1"/>
          </p:nvPr>
        </p:nvSpPr>
        <p:spPr>
          <a:xfrm>
            <a:off x="429987" y="2935932"/>
            <a:ext cx="4412248" cy="3382649"/>
          </a:xfrm>
        </p:spPr>
        <p:txBody>
          <a:bodyPr>
            <a:norm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400" b="0" i="0">
                <a:solidFill>
                  <a:srgbClr val="7F7F7F"/>
                </a:solidFill>
                <a:latin typeface="Calibri Light"/>
                <a:cs typeface="Calibri Light"/>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a:t>
            </a:r>
          </a:p>
        </p:txBody>
      </p:sp>
      <p:sp>
        <p:nvSpPr>
          <p:cNvPr id="14" name="Номер слайда 5"/>
          <p:cNvSpPr>
            <a:spLocks noGrp="1"/>
          </p:cNvSpPr>
          <p:nvPr>
            <p:ph type="sldNum" sz="quarter" idx="12"/>
          </p:nvPr>
        </p:nvSpPr>
        <p:spPr>
          <a:xfrm>
            <a:off x="7660190" y="6702093"/>
            <a:ext cx="2494016" cy="402652"/>
          </a:xfrm>
        </p:spPr>
        <p:txBody>
          <a:bodyPr/>
          <a:lstStyle>
            <a:lvl1pPr>
              <a:defRPr b="0" i="0">
                <a:solidFill>
                  <a:srgbClr val="7F7F7F"/>
                </a:solidFill>
                <a:latin typeface="Calibri Light"/>
                <a:cs typeface="Calibri Light"/>
              </a:defRPr>
            </a:lvl1pPr>
          </a:lstStyle>
          <a:p>
            <a:fld id="{7DCF1EA8-601E-944A-8771-CD18B83E524B}" type="slidenum">
              <a:rPr lang="ru-RU" smtClean="0"/>
              <a:pPr/>
              <a:t>‹#›</a:t>
            </a:fld>
            <a:endParaRPr lang="ru-RU" dirty="0"/>
          </a:p>
        </p:txBody>
      </p:sp>
      <p:sp>
        <p:nvSpPr>
          <p:cNvPr id="15" name="object 3"/>
          <p:cNvSpPr/>
          <p:nvPr userDrawn="1"/>
        </p:nvSpPr>
        <p:spPr>
          <a:xfrm>
            <a:off x="547467" y="6738666"/>
            <a:ext cx="251987" cy="252003"/>
          </a:xfrm>
          <a:custGeom>
            <a:avLst/>
            <a:gdLst/>
            <a:ahLst/>
            <a:cxnLst/>
            <a:rect l="l" t="t" r="r" b="b"/>
            <a:pathLst>
              <a:path w="251987" h="252003">
                <a:moveTo>
                  <a:pt x="125995" y="0"/>
                </a:moveTo>
                <a:lnTo>
                  <a:pt x="83589" y="7314"/>
                </a:lnTo>
                <a:lnTo>
                  <a:pt x="47332" y="27568"/>
                </a:lnTo>
                <a:lnTo>
                  <a:pt x="19761" y="58224"/>
                </a:lnTo>
                <a:lnTo>
                  <a:pt x="3412" y="96745"/>
                </a:lnTo>
                <a:lnTo>
                  <a:pt x="0" y="125544"/>
                </a:lnTo>
                <a:lnTo>
                  <a:pt x="840" y="140272"/>
                </a:lnTo>
                <a:lnTo>
                  <a:pt x="12707" y="181046"/>
                </a:lnTo>
                <a:lnTo>
                  <a:pt x="36630" y="214767"/>
                </a:lnTo>
                <a:lnTo>
                  <a:pt x="70084" y="238940"/>
                </a:lnTo>
                <a:lnTo>
                  <a:pt x="110549" y="251068"/>
                </a:lnTo>
                <a:lnTo>
                  <a:pt x="125159" y="252003"/>
                </a:lnTo>
                <a:lnTo>
                  <a:pt x="139936" y="251165"/>
                </a:lnTo>
                <a:lnTo>
                  <a:pt x="180814" y="239333"/>
                </a:lnTo>
                <a:lnTo>
                  <a:pt x="214597" y="215477"/>
                </a:lnTo>
                <a:lnTo>
                  <a:pt x="221136" y="208280"/>
                </a:lnTo>
                <a:lnTo>
                  <a:pt x="92315" y="208280"/>
                </a:lnTo>
                <a:lnTo>
                  <a:pt x="90194" y="207772"/>
                </a:lnTo>
                <a:lnTo>
                  <a:pt x="53701" y="177608"/>
                </a:lnTo>
                <a:lnTo>
                  <a:pt x="40994" y="139785"/>
                </a:lnTo>
                <a:lnTo>
                  <a:pt x="40677" y="119684"/>
                </a:lnTo>
                <a:lnTo>
                  <a:pt x="41775" y="105894"/>
                </a:lnTo>
                <a:lnTo>
                  <a:pt x="57186" y="69439"/>
                </a:lnTo>
                <a:lnTo>
                  <a:pt x="88226" y="45110"/>
                </a:lnTo>
                <a:lnTo>
                  <a:pt x="92315" y="43726"/>
                </a:lnTo>
                <a:lnTo>
                  <a:pt x="221020" y="43726"/>
                </a:lnTo>
                <a:lnTo>
                  <a:pt x="215543" y="37514"/>
                </a:lnTo>
                <a:lnTo>
                  <a:pt x="182243" y="13253"/>
                </a:lnTo>
                <a:lnTo>
                  <a:pt x="141953" y="1001"/>
                </a:lnTo>
                <a:lnTo>
                  <a:pt x="127402" y="7"/>
                </a:lnTo>
                <a:lnTo>
                  <a:pt x="125995" y="0"/>
                </a:lnTo>
                <a:close/>
              </a:path>
              <a:path w="251987" h="252003">
                <a:moveTo>
                  <a:pt x="153618" y="43726"/>
                </a:moveTo>
                <a:lnTo>
                  <a:pt x="98360" y="43726"/>
                </a:lnTo>
                <a:lnTo>
                  <a:pt x="101573" y="45466"/>
                </a:lnTo>
                <a:lnTo>
                  <a:pt x="103466" y="48539"/>
                </a:lnTo>
                <a:lnTo>
                  <a:pt x="105002" y="51092"/>
                </a:lnTo>
                <a:lnTo>
                  <a:pt x="105409" y="53860"/>
                </a:lnTo>
                <a:lnTo>
                  <a:pt x="104812" y="57023"/>
                </a:lnTo>
                <a:lnTo>
                  <a:pt x="103796" y="62115"/>
                </a:lnTo>
                <a:lnTo>
                  <a:pt x="99287" y="64287"/>
                </a:lnTo>
                <a:lnTo>
                  <a:pt x="88269" y="71661"/>
                </a:lnTo>
                <a:lnTo>
                  <a:pt x="80167" y="82053"/>
                </a:lnTo>
                <a:lnTo>
                  <a:pt x="75516" y="94609"/>
                </a:lnTo>
                <a:lnTo>
                  <a:pt x="74599" y="148374"/>
                </a:lnTo>
                <a:lnTo>
                  <a:pt x="76672" y="161851"/>
                </a:lnTo>
                <a:lnTo>
                  <a:pt x="82550" y="173750"/>
                </a:lnTo>
                <a:lnTo>
                  <a:pt x="91718" y="183230"/>
                </a:lnTo>
                <a:lnTo>
                  <a:pt x="99465" y="187820"/>
                </a:lnTo>
                <a:lnTo>
                  <a:pt x="100468" y="188379"/>
                </a:lnTo>
                <a:lnTo>
                  <a:pt x="103910" y="190588"/>
                </a:lnTo>
                <a:lnTo>
                  <a:pt x="104812" y="194970"/>
                </a:lnTo>
                <a:lnTo>
                  <a:pt x="105409" y="198145"/>
                </a:lnTo>
                <a:lnTo>
                  <a:pt x="105002" y="200914"/>
                </a:lnTo>
                <a:lnTo>
                  <a:pt x="101573" y="206590"/>
                </a:lnTo>
                <a:lnTo>
                  <a:pt x="98398" y="208280"/>
                </a:lnTo>
                <a:lnTo>
                  <a:pt x="153618" y="208280"/>
                </a:lnTo>
                <a:lnTo>
                  <a:pt x="150430" y="206590"/>
                </a:lnTo>
                <a:lnTo>
                  <a:pt x="148525" y="203479"/>
                </a:lnTo>
                <a:lnTo>
                  <a:pt x="147014" y="200914"/>
                </a:lnTo>
                <a:lnTo>
                  <a:pt x="146595" y="198145"/>
                </a:lnTo>
                <a:lnTo>
                  <a:pt x="147192" y="194970"/>
                </a:lnTo>
                <a:lnTo>
                  <a:pt x="148081" y="190588"/>
                </a:lnTo>
                <a:lnTo>
                  <a:pt x="151510" y="188379"/>
                </a:lnTo>
                <a:lnTo>
                  <a:pt x="152513" y="187820"/>
                </a:lnTo>
                <a:lnTo>
                  <a:pt x="163599" y="180439"/>
                </a:lnTo>
                <a:lnTo>
                  <a:pt x="171758" y="170079"/>
                </a:lnTo>
                <a:lnTo>
                  <a:pt x="176462" y="157577"/>
                </a:lnTo>
                <a:lnTo>
                  <a:pt x="177418" y="103657"/>
                </a:lnTo>
                <a:lnTo>
                  <a:pt x="175332" y="90141"/>
                </a:lnTo>
                <a:lnTo>
                  <a:pt x="169438" y="78227"/>
                </a:lnTo>
                <a:lnTo>
                  <a:pt x="160280" y="68769"/>
                </a:lnTo>
                <a:lnTo>
                  <a:pt x="152665" y="64249"/>
                </a:lnTo>
                <a:lnTo>
                  <a:pt x="148195" y="62115"/>
                </a:lnTo>
                <a:lnTo>
                  <a:pt x="147192" y="57023"/>
                </a:lnTo>
                <a:lnTo>
                  <a:pt x="146595" y="53860"/>
                </a:lnTo>
                <a:lnTo>
                  <a:pt x="147014" y="51092"/>
                </a:lnTo>
                <a:lnTo>
                  <a:pt x="148525" y="48539"/>
                </a:lnTo>
                <a:lnTo>
                  <a:pt x="150430" y="45466"/>
                </a:lnTo>
                <a:lnTo>
                  <a:pt x="153618" y="43726"/>
                </a:lnTo>
                <a:close/>
              </a:path>
              <a:path w="251987" h="252003">
                <a:moveTo>
                  <a:pt x="221020" y="43726"/>
                </a:moveTo>
                <a:lnTo>
                  <a:pt x="159689" y="43726"/>
                </a:lnTo>
                <a:lnTo>
                  <a:pt x="161822" y="44196"/>
                </a:lnTo>
                <a:lnTo>
                  <a:pt x="169552" y="47849"/>
                </a:lnTo>
                <a:lnTo>
                  <a:pt x="198222" y="74340"/>
                </a:lnTo>
                <a:lnTo>
                  <a:pt x="210973" y="112100"/>
                </a:lnTo>
                <a:lnTo>
                  <a:pt x="211301" y="132321"/>
                </a:lnTo>
                <a:lnTo>
                  <a:pt x="210204" y="146135"/>
                </a:lnTo>
                <a:lnTo>
                  <a:pt x="194799" y="182614"/>
                </a:lnTo>
                <a:lnTo>
                  <a:pt x="163753" y="206883"/>
                </a:lnTo>
                <a:lnTo>
                  <a:pt x="159689" y="208280"/>
                </a:lnTo>
                <a:lnTo>
                  <a:pt x="221136" y="208280"/>
                </a:lnTo>
                <a:lnTo>
                  <a:pt x="244344" y="169302"/>
                </a:lnTo>
                <a:lnTo>
                  <a:pt x="251987" y="127151"/>
                </a:lnTo>
                <a:lnTo>
                  <a:pt x="251151" y="112326"/>
                </a:lnTo>
                <a:lnTo>
                  <a:pt x="239347" y="71350"/>
                </a:lnTo>
                <a:lnTo>
                  <a:pt x="224656" y="47849"/>
                </a:lnTo>
                <a:lnTo>
                  <a:pt x="221020" y="43726"/>
                </a:lnTo>
                <a:close/>
              </a:path>
            </a:pathLst>
          </a:custGeom>
          <a:solidFill>
            <a:srgbClr val="00BAE3"/>
          </a:solidFill>
        </p:spPr>
        <p:txBody>
          <a:bodyPr wrap="square" lIns="0" tIns="0" rIns="0" bIns="0" rtlCol="0">
            <a:noAutofit/>
          </a:bodyPr>
          <a:lstStyle/>
          <a:p>
            <a:endParaRPr/>
          </a:p>
        </p:txBody>
      </p:sp>
      <p:sp>
        <p:nvSpPr>
          <p:cNvPr id="16" name="Дата 3"/>
          <p:cNvSpPr>
            <a:spLocks noGrp="1"/>
          </p:cNvSpPr>
          <p:nvPr>
            <p:ph type="dt" sz="half" idx="10"/>
          </p:nvPr>
        </p:nvSpPr>
        <p:spPr>
          <a:xfrm>
            <a:off x="1278139" y="6717969"/>
            <a:ext cx="1109975" cy="402652"/>
          </a:xfrm>
        </p:spPr>
        <p:txBody>
          <a:bodyPr/>
          <a:lstStyle>
            <a:lvl1pPr>
              <a:defRPr b="0" i="0">
                <a:solidFill>
                  <a:srgbClr val="7F7F7F"/>
                </a:solidFill>
                <a:latin typeface="Calibri Light"/>
                <a:cs typeface="Calibri Light"/>
              </a:defRPr>
            </a:lvl1pPr>
          </a:lstStyle>
          <a:p>
            <a:r>
              <a:rPr lang="en-US"/>
              <a:t>Дата</a:t>
            </a:r>
            <a:endParaRPr lang="ru-RU" dirty="0"/>
          </a:p>
        </p:txBody>
      </p:sp>
      <p:sp>
        <p:nvSpPr>
          <p:cNvPr id="19" name="Нижний колонтитул 4"/>
          <p:cNvSpPr>
            <a:spLocks noGrp="1"/>
          </p:cNvSpPr>
          <p:nvPr>
            <p:ph type="ftr" sz="quarter" idx="11"/>
          </p:nvPr>
        </p:nvSpPr>
        <p:spPr>
          <a:xfrm>
            <a:off x="2388114" y="6717969"/>
            <a:ext cx="3384735" cy="402652"/>
          </a:xfrm>
        </p:spPr>
        <p:txBody>
          <a:bodyPr/>
          <a:lstStyle>
            <a:lvl1pPr algn="l">
              <a:defRPr b="0" i="0">
                <a:solidFill>
                  <a:srgbClr val="7F7F7F"/>
                </a:solidFill>
                <a:latin typeface="Calibri Light"/>
                <a:cs typeface="Calibri Light"/>
              </a:defRPr>
            </a:lvl1pPr>
          </a:lstStyle>
          <a:p>
            <a:r>
              <a:rPr lang="ru-RU" dirty="0"/>
              <a:t>Название презентации</a:t>
            </a:r>
          </a:p>
        </p:txBody>
      </p:sp>
      <p:sp>
        <p:nvSpPr>
          <p:cNvPr id="26" name="Содержимое 5"/>
          <p:cNvSpPr>
            <a:spLocks noGrp="1"/>
          </p:cNvSpPr>
          <p:nvPr>
            <p:ph idx="28" hasCustomPrompt="1"/>
          </p:nvPr>
        </p:nvSpPr>
        <p:spPr>
          <a:xfrm>
            <a:off x="439176" y="606682"/>
            <a:ext cx="9620812" cy="527551"/>
          </a:xfrm>
        </p:spPr>
        <p:txBody>
          <a:bodyPr anchor="t">
            <a:noAutofit/>
          </a:bodyPr>
          <a:lstStyle>
            <a:lvl1pPr marL="0" indent="0">
              <a:buFontTx/>
              <a:buNone/>
              <a:defRPr sz="1800">
                <a:solidFill>
                  <a:srgbClr val="00BAE3"/>
                </a:solidFill>
                <a:latin typeface="+mj-lt"/>
              </a:defRPr>
            </a:lvl1pPr>
          </a:lstStyle>
          <a:p>
            <a:r>
              <a:rPr lang="ru-RU" dirty="0"/>
              <a:t>ЗАГОЛОВОК СЛАЙДА</a:t>
            </a:r>
          </a:p>
        </p:txBody>
      </p:sp>
      <p:sp>
        <p:nvSpPr>
          <p:cNvPr id="27" name="Содержимое 5"/>
          <p:cNvSpPr>
            <a:spLocks noGrp="1"/>
          </p:cNvSpPr>
          <p:nvPr>
            <p:ph idx="29" hasCustomPrompt="1"/>
          </p:nvPr>
        </p:nvSpPr>
        <p:spPr>
          <a:xfrm>
            <a:off x="439176" y="2043236"/>
            <a:ext cx="4403059" cy="670435"/>
          </a:xfrm>
        </p:spPr>
        <p:txBody>
          <a:bodyPr anchor="t">
            <a:noAutofit/>
          </a:bodyPr>
          <a:lstStyle>
            <a:lvl1pPr marL="0" marR="0" indent="0" algn="l" defTabSz="521437" rtl="0" eaLnBrk="1" fontAlgn="auto" latinLnBrk="0" hangingPunct="1">
              <a:lnSpc>
                <a:spcPct val="100000"/>
              </a:lnSpc>
              <a:spcBef>
                <a:spcPct val="20000"/>
              </a:spcBef>
              <a:spcAft>
                <a:spcPts val="0"/>
              </a:spcAft>
              <a:buClrTx/>
              <a:buSzTx/>
              <a:buFontTx/>
              <a:buNone/>
              <a:tabLst/>
              <a:defRPr sz="1600" baseline="0">
                <a:solidFill>
                  <a:srgbClr val="00BAE3"/>
                </a:solidFill>
                <a:latin typeface="+mj-lt"/>
              </a:defRPr>
            </a:lvl1pPr>
          </a:lstStyle>
          <a:p>
            <a:r>
              <a:rPr lang="ru-RU" dirty="0"/>
              <a:t>Основная информация </a:t>
            </a:r>
          </a:p>
          <a:p>
            <a:r>
              <a:rPr lang="ru-RU" dirty="0"/>
              <a:t>Основная информация</a:t>
            </a:r>
          </a:p>
          <a:p>
            <a:endParaRPr lang="ru-RU" dirty="0"/>
          </a:p>
          <a:p>
            <a:endParaRPr lang="ru-RU" dirty="0"/>
          </a:p>
        </p:txBody>
      </p:sp>
      <p:sp>
        <p:nvSpPr>
          <p:cNvPr id="30" name="Название 1"/>
          <p:cNvSpPr txBox="1">
            <a:spLocks/>
          </p:cNvSpPr>
          <p:nvPr userDrawn="1"/>
        </p:nvSpPr>
        <p:spPr>
          <a:xfrm>
            <a:off x="427148" y="1141746"/>
            <a:ext cx="8781849" cy="453351"/>
          </a:xfrm>
          <a:prstGeom prst="rect">
            <a:avLst/>
          </a:prstGeom>
        </p:spPr>
        <p:txBody>
          <a:bodyPr vert="horz" lIns="104287" tIns="52144" rIns="104287" bIns="52144" rtlCol="0" anchor="t">
            <a:normAutofit/>
          </a:bodyPr>
          <a:lstStyle>
            <a:lvl1pPr algn="l" defTabSz="521437" rtl="0" eaLnBrk="1" latinLnBrk="0" hangingPunct="1">
              <a:spcBef>
                <a:spcPct val="0"/>
              </a:spcBef>
              <a:buNone/>
              <a:defRPr sz="1600" kern="1200" baseline="0">
                <a:solidFill>
                  <a:srgbClr val="7F7F7F"/>
                </a:solidFill>
                <a:latin typeface="+mj-lt"/>
                <a:ea typeface="+mj-ea"/>
                <a:cs typeface="Arial"/>
              </a:defRPr>
            </a:lvl1pPr>
          </a:lstStyle>
          <a:p>
            <a:endParaRPr lang="ru-RU" dirty="0"/>
          </a:p>
        </p:txBody>
      </p:sp>
      <p:sp>
        <p:nvSpPr>
          <p:cNvPr id="4" name="Text Placeholder 3"/>
          <p:cNvSpPr>
            <a:spLocks noGrp="1"/>
          </p:cNvSpPr>
          <p:nvPr>
            <p:ph type="body" sz="quarter" idx="30" hasCustomPrompt="1"/>
          </p:nvPr>
        </p:nvSpPr>
        <p:spPr>
          <a:xfrm>
            <a:off x="439176" y="1149602"/>
            <a:ext cx="9620812" cy="429619"/>
          </a:xfrm>
        </p:spPr>
        <p:txBody>
          <a:bodyPr>
            <a:noAutofit/>
          </a:bodyPr>
          <a:lstStyle>
            <a:lvl1pPr marL="0" marR="0" indent="0" algn="l" defTabSz="521437" rtl="0" eaLnBrk="1" fontAlgn="auto" latinLnBrk="0" hangingPunct="1">
              <a:lnSpc>
                <a:spcPct val="100000"/>
              </a:lnSpc>
              <a:spcBef>
                <a:spcPts val="0"/>
              </a:spcBef>
              <a:spcAft>
                <a:spcPts val="0"/>
              </a:spcAft>
              <a:buClrTx/>
              <a:buSzTx/>
              <a:buFontTx/>
              <a:buNone/>
              <a:tabLst/>
              <a:defRPr sz="1600">
                <a:solidFill>
                  <a:srgbClr val="7F7F7F"/>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uk-UA" dirty="0"/>
              <a:t>ПОДЗАГОЛОВОК СЛАЙДА</a:t>
            </a:r>
          </a:p>
        </p:txBody>
      </p:sp>
    </p:spTree>
    <p:extLst>
      <p:ext uri="{BB962C8B-B14F-4D97-AF65-F5344CB8AC3E}">
        <p14:creationId xmlns:p14="http://schemas.microsoft.com/office/powerpoint/2010/main" xmlns="" val="128163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23" name="Текст 3"/>
          <p:cNvSpPr>
            <a:spLocks noGrp="1"/>
          </p:cNvSpPr>
          <p:nvPr>
            <p:ph type="body" sz="half" idx="2" hasCustomPrompt="1"/>
          </p:nvPr>
        </p:nvSpPr>
        <p:spPr>
          <a:xfrm>
            <a:off x="4144438" y="3323282"/>
            <a:ext cx="5899676" cy="887584"/>
          </a:xfrm>
        </p:spPr>
        <p:txBody>
          <a:bodyPr>
            <a:normAutofit/>
          </a:bodyPr>
          <a:lstStyle>
            <a:lvl1pPr marL="0" marR="0" indent="0" algn="l" defTabSz="521437" rtl="0" eaLnBrk="1" fontAlgn="auto" latinLnBrk="0" hangingPunct="1">
              <a:lnSpc>
                <a:spcPct val="100000"/>
              </a:lnSpc>
              <a:spcBef>
                <a:spcPct val="20000"/>
              </a:spcBef>
              <a:spcAft>
                <a:spcPts val="0"/>
              </a:spcAft>
              <a:buClr>
                <a:srgbClr val="00BAE3"/>
              </a:buClr>
              <a:buSzTx/>
              <a:buFont typeface="Arial"/>
              <a:buNone/>
              <a:tabLst/>
              <a:defRPr sz="1400" b="0" i="0">
                <a:solidFill>
                  <a:srgbClr val="7F7F7F"/>
                </a:solidFill>
                <a:latin typeface="Calibri Light"/>
                <a:cs typeface="Calibri Light"/>
              </a:defRPr>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Второстепенная информация</a:t>
            </a:r>
          </a:p>
        </p:txBody>
      </p:sp>
      <p:sp>
        <p:nvSpPr>
          <p:cNvPr id="8" name="Содержимое 2"/>
          <p:cNvSpPr>
            <a:spLocks noGrp="1"/>
          </p:cNvSpPr>
          <p:nvPr>
            <p:ph idx="15" hasCustomPrompt="1"/>
          </p:nvPr>
        </p:nvSpPr>
        <p:spPr>
          <a:xfrm>
            <a:off x="532408" y="5839698"/>
            <a:ext cx="3197586" cy="701145"/>
          </a:xfrm>
        </p:spPr>
        <p:txBody>
          <a:bodyPr anchor="t"/>
          <a:lstStyle>
            <a:lvl1pPr marL="0" indent="0" algn="r">
              <a:buFontTx/>
              <a:buNone/>
              <a:defRPr sz="1600">
                <a:solidFill>
                  <a:srgbClr val="00BAE3"/>
                </a:solidFill>
                <a:latin typeface="Calibri"/>
                <a:cs typeface="Calibri"/>
              </a:defRPr>
            </a:lvl1pPr>
            <a:lvl2pPr marL="0" indent="0" algn="r">
              <a:buFontTx/>
              <a:buNone/>
              <a:defRPr sz="1400"/>
            </a:lvl2pPr>
            <a:lvl3pPr marL="1042874" indent="0">
              <a:buFontTx/>
              <a:buNone/>
              <a:defRPr/>
            </a:lvl3pPr>
          </a:lstStyle>
          <a:p>
            <a:pPr lvl="0"/>
            <a:r>
              <a:rPr lang="ru-RU" dirty="0"/>
              <a:t>Основной текст</a:t>
            </a:r>
          </a:p>
        </p:txBody>
      </p:sp>
      <p:sp>
        <p:nvSpPr>
          <p:cNvPr id="15" name="Содержимое 2"/>
          <p:cNvSpPr>
            <a:spLocks noGrp="1"/>
          </p:cNvSpPr>
          <p:nvPr>
            <p:ph idx="17" hasCustomPrompt="1"/>
          </p:nvPr>
        </p:nvSpPr>
        <p:spPr>
          <a:xfrm>
            <a:off x="532408" y="4569755"/>
            <a:ext cx="3197586" cy="897688"/>
          </a:xfrm>
        </p:spPr>
        <p:txBody>
          <a:bodyPr anchor="t"/>
          <a:lstStyle>
            <a:lvl1pPr marL="0" indent="0" algn="r">
              <a:buFontTx/>
              <a:buNone/>
              <a:defRPr sz="1600">
                <a:solidFill>
                  <a:srgbClr val="00BAE3"/>
                </a:solidFill>
                <a:latin typeface="Calibri"/>
                <a:cs typeface="Calibri"/>
              </a:defRPr>
            </a:lvl1pPr>
            <a:lvl2pPr marL="0" indent="0" algn="r">
              <a:buFontTx/>
              <a:buNone/>
              <a:defRPr sz="1400"/>
            </a:lvl2pPr>
            <a:lvl3pPr marL="1042874" indent="0">
              <a:buFontTx/>
              <a:buNone/>
              <a:defRPr/>
            </a:lvl3pPr>
          </a:lstStyle>
          <a:p>
            <a:pPr lvl="0"/>
            <a:r>
              <a:rPr lang="ru-RU" dirty="0"/>
              <a:t>Основной текст</a:t>
            </a:r>
          </a:p>
        </p:txBody>
      </p:sp>
      <p:cxnSp>
        <p:nvCxnSpPr>
          <p:cNvPr id="16" name="Прямая соединительная линия 15"/>
          <p:cNvCxnSpPr/>
          <p:nvPr userDrawn="1"/>
        </p:nvCxnSpPr>
        <p:spPr>
          <a:xfrm>
            <a:off x="532408" y="5654592"/>
            <a:ext cx="951170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Содержимое 2"/>
          <p:cNvSpPr>
            <a:spLocks noGrp="1"/>
          </p:cNvSpPr>
          <p:nvPr>
            <p:ph idx="19" hasCustomPrompt="1"/>
          </p:nvPr>
        </p:nvSpPr>
        <p:spPr>
          <a:xfrm>
            <a:off x="532408" y="3313178"/>
            <a:ext cx="3197586" cy="897688"/>
          </a:xfrm>
        </p:spPr>
        <p:txBody>
          <a:bodyPr anchor="t"/>
          <a:lstStyle>
            <a:lvl1pPr marL="0" indent="0" algn="r">
              <a:buFontTx/>
              <a:buNone/>
              <a:defRPr sz="1600">
                <a:solidFill>
                  <a:srgbClr val="00BAE3"/>
                </a:solidFill>
                <a:latin typeface="Calibri"/>
                <a:cs typeface="Calibri"/>
              </a:defRPr>
            </a:lvl1pPr>
            <a:lvl2pPr marL="0" indent="0" algn="r">
              <a:buFontTx/>
              <a:buNone/>
              <a:defRPr sz="1400"/>
            </a:lvl2pPr>
            <a:lvl3pPr marL="1042874" indent="0">
              <a:buFontTx/>
              <a:buNone/>
              <a:defRPr/>
            </a:lvl3pPr>
          </a:lstStyle>
          <a:p>
            <a:pPr lvl="0"/>
            <a:r>
              <a:rPr lang="ru-RU" dirty="0"/>
              <a:t>Основной текст</a:t>
            </a:r>
          </a:p>
        </p:txBody>
      </p:sp>
      <p:cxnSp>
        <p:nvCxnSpPr>
          <p:cNvPr id="19" name="Прямая соединительная линия 18"/>
          <p:cNvCxnSpPr/>
          <p:nvPr userDrawn="1"/>
        </p:nvCxnSpPr>
        <p:spPr>
          <a:xfrm>
            <a:off x="532408" y="4398015"/>
            <a:ext cx="951170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Содержимое 2"/>
          <p:cNvSpPr>
            <a:spLocks noGrp="1"/>
          </p:cNvSpPr>
          <p:nvPr>
            <p:ph idx="21" hasCustomPrompt="1"/>
          </p:nvPr>
        </p:nvSpPr>
        <p:spPr>
          <a:xfrm>
            <a:off x="532408" y="2043235"/>
            <a:ext cx="3197586" cy="897688"/>
          </a:xfrm>
        </p:spPr>
        <p:txBody>
          <a:bodyPr anchor="t"/>
          <a:lstStyle>
            <a:lvl1pPr marL="0" indent="0" algn="r">
              <a:buFontTx/>
              <a:buNone/>
              <a:defRPr sz="1600">
                <a:solidFill>
                  <a:srgbClr val="00BAE3"/>
                </a:solidFill>
                <a:latin typeface="Calibri"/>
                <a:cs typeface="Calibri"/>
              </a:defRPr>
            </a:lvl1pPr>
            <a:lvl2pPr marL="0" indent="0" algn="r">
              <a:buFontTx/>
              <a:buNone/>
              <a:defRPr sz="1400"/>
            </a:lvl2pPr>
            <a:lvl3pPr marL="1042874" indent="0">
              <a:buFontTx/>
              <a:buNone/>
              <a:defRPr/>
            </a:lvl3pPr>
          </a:lstStyle>
          <a:p>
            <a:pPr lvl="0"/>
            <a:r>
              <a:rPr lang="ru-RU" dirty="0"/>
              <a:t>Основной текст</a:t>
            </a:r>
          </a:p>
        </p:txBody>
      </p:sp>
      <p:cxnSp>
        <p:nvCxnSpPr>
          <p:cNvPr id="22" name="Прямая соединительная линия 21"/>
          <p:cNvCxnSpPr/>
          <p:nvPr userDrawn="1"/>
        </p:nvCxnSpPr>
        <p:spPr>
          <a:xfrm>
            <a:off x="532408" y="3128072"/>
            <a:ext cx="951170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Текст 3"/>
          <p:cNvSpPr>
            <a:spLocks noGrp="1"/>
          </p:cNvSpPr>
          <p:nvPr>
            <p:ph type="body" sz="half" idx="22" hasCustomPrompt="1"/>
          </p:nvPr>
        </p:nvSpPr>
        <p:spPr>
          <a:xfrm>
            <a:off x="4144437" y="4579859"/>
            <a:ext cx="5915551" cy="887584"/>
          </a:xfrm>
        </p:spPr>
        <p:txBody>
          <a:bodyPr>
            <a:normAutofit/>
          </a:bodyPr>
          <a:lstStyle>
            <a:lvl1pPr marL="285750" marR="0" indent="-285750" algn="l" defTabSz="521437" rtl="0" eaLnBrk="1" fontAlgn="auto" latinLnBrk="0" hangingPunct="1">
              <a:lnSpc>
                <a:spcPct val="100000"/>
              </a:lnSpc>
              <a:spcBef>
                <a:spcPct val="20000"/>
              </a:spcBef>
              <a:spcAft>
                <a:spcPts val="0"/>
              </a:spcAft>
              <a:buClr>
                <a:srgbClr val="00BAE3"/>
              </a:buClr>
              <a:buSzTx/>
              <a:buFont typeface="Arial"/>
              <a:buChar char="•"/>
              <a:tabLst/>
              <a:defRPr sz="1400" b="0" i="0">
                <a:solidFill>
                  <a:srgbClr val="7F7F7F"/>
                </a:solidFill>
                <a:latin typeface="Calibri Light"/>
                <a:cs typeface="Calibri Light"/>
              </a:defRPr>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Второстепенная информация</a:t>
            </a:r>
          </a:p>
        </p:txBody>
      </p:sp>
      <p:sp>
        <p:nvSpPr>
          <p:cNvPr id="25" name="Текст 3"/>
          <p:cNvSpPr>
            <a:spLocks noGrp="1"/>
          </p:cNvSpPr>
          <p:nvPr>
            <p:ph type="body" sz="half" idx="23" hasCustomPrompt="1"/>
          </p:nvPr>
        </p:nvSpPr>
        <p:spPr>
          <a:xfrm>
            <a:off x="4144437" y="5849802"/>
            <a:ext cx="5915551" cy="691041"/>
          </a:xfrm>
        </p:spPr>
        <p:txBody>
          <a:bodyPr>
            <a:normAutofit/>
          </a:bodyPr>
          <a:lstStyle>
            <a:lvl1pPr marL="285750" marR="0" indent="-285750" algn="l" defTabSz="521437" rtl="0" eaLnBrk="1" fontAlgn="auto" latinLnBrk="0" hangingPunct="1">
              <a:lnSpc>
                <a:spcPct val="100000"/>
              </a:lnSpc>
              <a:spcBef>
                <a:spcPct val="20000"/>
              </a:spcBef>
              <a:spcAft>
                <a:spcPts val="0"/>
              </a:spcAft>
              <a:buClr>
                <a:srgbClr val="00BAE3"/>
              </a:buClr>
              <a:buSzTx/>
              <a:buFont typeface="Arial"/>
              <a:buChar char="•"/>
              <a:tabLst/>
              <a:defRPr sz="1400" b="0" i="0">
                <a:solidFill>
                  <a:srgbClr val="7F7F7F"/>
                </a:solidFill>
                <a:latin typeface="Calibri Light"/>
                <a:cs typeface="Calibri Light"/>
              </a:defRPr>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Второстепенная информация</a:t>
            </a:r>
          </a:p>
        </p:txBody>
      </p:sp>
      <p:sp>
        <p:nvSpPr>
          <p:cNvPr id="26" name="Текст 3"/>
          <p:cNvSpPr>
            <a:spLocks noGrp="1"/>
          </p:cNvSpPr>
          <p:nvPr>
            <p:ph type="body" sz="half" idx="24" hasCustomPrompt="1"/>
          </p:nvPr>
        </p:nvSpPr>
        <p:spPr>
          <a:xfrm>
            <a:off x="4144438" y="2043235"/>
            <a:ext cx="5899676" cy="887584"/>
          </a:xfrm>
        </p:spPr>
        <p:txBody>
          <a:bodyPr>
            <a:normAutofit/>
          </a:bodyPr>
          <a:lstStyle>
            <a:lvl1pPr marL="285750" marR="0" indent="-285750" algn="l" defTabSz="521437" rtl="0" eaLnBrk="1" fontAlgn="auto" latinLnBrk="0" hangingPunct="1">
              <a:lnSpc>
                <a:spcPct val="100000"/>
              </a:lnSpc>
              <a:spcBef>
                <a:spcPct val="20000"/>
              </a:spcBef>
              <a:spcAft>
                <a:spcPts val="0"/>
              </a:spcAft>
              <a:buClr>
                <a:srgbClr val="00BAE3"/>
              </a:buClr>
              <a:buSzTx/>
              <a:buFont typeface="Arial"/>
              <a:buChar char="•"/>
              <a:tabLst/>
              <a:defRPr sz="1400" b="0" i="0" baseline="0">
                <a:solidFill>
                  <a:srgbClr val="7F7F7F"/>
                </a:solidFill>
                <a:latin typeface="Calibri Light"/>
                <a:cs typeface="Calibri Light"/>
              </a:defRPr>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Второстепенная информация</a:t>
            </a:r>
          </a:p>
          <a:p>
            <a:pPr lvl="0"/>
            <a:endParaRPr lang="ru-RU" dirty="0"/>
          </a:p>
        </p:txBody>
      </p:sp>
      <p:sp>
        <p:nvSpPr>
          <p:cNvPr id="30" name="object 3"/>
          <p:cNvSpPr/>
          <p:nvPr userDrawn="1"/>
        </p:nvSpPr>
        <p:spPr>
          <a:xfrm>
            <a:off x="547467" y="6738666"/>
            <a:ext cx="251987" cy="252003"/>
          </a:xfrm>
          <a:custGeom>
            <a:avLst/>
            <a:gdLst/>
            <a:ahLst/>
            <a:cxnLst/>
            <a:rect l="l" t="t" r="r" b="b"/>
            <a:pathLst>
              <a:path w="251987" h="252003">
                <a:moveTo>
                  <a:pt x="125995" y="0"/>
                </a:moveTo>
                <a:lnTo>
                  <a:pt x="83589" y="7314"/>
                </a:lnTo>
                <a:lnTo>
                  <a:pt x="47332" y="27568"/>
                </a:lnTo>
                <a:lnTo>
                  <a:pt x="19761" y="58224"/>
                </a:lnTo>
                <a:lnTo>
                  <a:pt x="3412" y="96745"/>
                </a:lnTo>
                <a:lnTo>
                  <a:pt x="0" y="125544"/>
                </a:lnTo>
                <a:lnTo>
                  <a:pt x="840" y="140272"/>
                </a:lnTo>
                <a:lnTo>
                  <a:pt x="12707" y="181046"/>
                </a:lnTo>
                <a:lnTo>
                  <a:pt x="36630" y="214767"/>
                </a:lnTo>
                <a:lnTo>
                  <a:pt x="70084" y="238940"/>
                </a:lnTo>
                <a:lnTo>
                  <a:pt x="110549" y="251068"/>
                </a:lnTo>
                <a:lnTo>
                  <a:pt x="125159" y="252003"/>
                </a:lnTo>
                <a:lnTo>
                  <a:pt x="139936" y="251165"/>
                </a:lnTo>
                <a:lnTo>
                  <a:pt x="180814" y="239333"/>
                </a:lnTo>
                <a:lnTo>
                  <a:pt x="214597" y="215477"/>
                </a:lnTo>
                <a:lnTo>
                  <a:pt x="221136" y="208280"/>
                </a:lnTo>
                <a:lnTo>
                  <a:pt x="92315" y="208280"/>
                </a:lnTo>
                <a:lnTo>
                  <a:pt x="90194" y="207772"/>
                </a:lnTo>
                <a:lnTo>
                  <a:pt x="53701" y="177608"/>
                </a:lnTo>
                <a:lnTo>
                  <a:pt x="40994" y="139785"/>
                </a:lnTo>
                <a:lnTo>
                  <a:pt x="40677" y="119684"/>
                </a:lnTo>
                <a:lnTo>
                  <a:pt x="41775" y="105894"/>
                </a:lnTo>
                <a:lnTo>
                  <a:pt x="57186" y="69439"/>
                </a:lnTo>
                <a:lnTo>
                  <a:pt x="88226" y="45110"/>
                </a:lnTo>
                <a:lnTo>
                  <a:pt x="92315" y="43726"/>
                </a:lnTo>
                <a:lnTo>
                  <a:pt x="221020" y="43726"/>
                </a:lnTo>
                <a:lnTo>
                  <a:pt x="215543" y="37514"/>
                </a:lnTo>
                <a:lnTo>
                  <a:pt x="182243" y="13253"/>
                </a:lnTo>
                <a:lnTo>
                  <a:pt x="141953" y="1001"/>
                </a:lnTo>
                <a:lnTo>
                  <a:pt x="127402" y="7"/>
                </a:lnTo>
                <a:lnTo>
                  <a:pt x="125995" y="0"/>
                </a:lnTo>
                <a:close/>
              </a:path>
              <a:path w="251987" h="252003">
                <a:moveTo>
                  <a:pt x="153618" y="43726"/>
                </a:moveTo>
                <a:lnTo>
                  <a:pt x="98360" y="43726"/>
                </a:lnTo>
                <a:lnTo>
                  <a:pt x="101573" y="45466"/>
                </a:lnTo>
                <a:lnTo>
                  <a:pt x="103466" y="48539"/>
                </a:lnTo>
                <a:lnTo>
                  <a:pt x="105002" y="51092"/>
                </a:lnTo>
                <a:lnTo>
                  <a:pt x="105409" y="53860"/>
                </a:lnTo>
                <a:lnTo>
                  <a:pt x="104812" y="57023"/>
                </a:lnTo>
                <a:lnTo>
                  <a:pt x="103796" y="62115"/>
                </a:lnTo>
                <a:lnTo>
                  <a:pt x="99287" y="64287"/>
                </a:lnTo>
                <a:lnTo>
                  <a:pt x="88269" y="71661"/>
                </a:lnTo>
                <a:lnTo>
                  <a:pt x="80167" y="82053"/>
                </a:lnTo>
                <a:lnTo>
                  <a:pt x="75516" y="94609"/>
                </a:lnTo>
                <a:lnTo>
                  <a:pt x="74599" y="148374"/>
                </a:lnTo>
                <a:lnTo>
                  <a:pt x="76672" y="161851"/>
                </a:lnTo>
                <a:lnTo>
                  <a:pt x="82550" y="173750"/>
                </a:lnTo>
                <a:lnTo>
                  <a:pt x="91718" y="183230"/>
                </a:lnTo>
                <a:lnTo>
                  <a:pt x="99465" y="187820"/>
                </a:lnTo>
                <a:lnTo>
                  <a:pt x="100468" y="188379"/>
                </a:lnTo>
                <a:lnTo>
                  <a:pt x="103910" y="190588"/>
                </a:lnTo>
                <a:lnTo>
                  <a:pt x="104812" y="194970"/>
                </a:lnTo>
                <a:lnTo>
                  <a:pt x="105409" y="198145"/>
                </a:lnTo>
                <a:lnTo>
                  <a:pt x="105002" y="200914"/>
                </a:lnTo>
                <a:lnTo>
                  <a:pt x="101573" y="206590"/>
                </a:lnTo>
                <a:lnTo>
                  <a:pt x="98398" y="208280"/>
                </a:lnTo>
                <a:lnTo>
                  <a:pt x="153618" y="208280"/>
                </a:lnTo>
                <a:lnTo>
                  <a:pt x="150430" y="206590"/>
                </a:lnTo>
                <a:lnTo>
                  <a:pt x="148525" y="203479"/>
                </a:lnTo>
                <a:lnTo>
                  <a:pt x="147014" y="200914"/>
                </a:lnTo>
                <a:lnTo>
                  <a:pt x="146595" y="198145"/>
                </a:lnTo>
                <a:lnTo>
                  <a:pt x="147192" y="194970"/>
                </a:lnTo>
                <a:lnTo>
                  <a:pt x="148081" y="190588"/>
                </a:lnTo>
                <a:lnTo>
                  <a:pt x="151510" y="188379"/>
                </a:lnTo>
                <a:lnTo>
                  <a:pt x="152513" y="187820"/>
                </a:lnTo>
                <a:lnTo>
                  <a:pt x="163599" y="180439"/>
                </a:lnTo>
                <a:lnTo>
                  <a:pt x="171758" y="170079"/>
                </a:lnTo>
                <a:lnTo>
                  <a:pt x="176462" y="157577"/>
                </a:lnTo>
                <a:lnTo>
                  <a:pt x="177418" y="103657"/>
                </a:lnTo>
                <a:lnTo>
                  <a:pt x="175332" y="90141"/>
                </a:lnTo>
                <a:lnTo>
                  <a:pt x="169438" y="78227"/>
                </a:lnTo>
                <a:lnTo>
                  <a:pt x="160280" y="68769"/>
                </a:lnTo>
                <a:lnTo>
                  <a:pt x="152665" y="64249"/>
                </a:lnTo>
                <a:lnTo>
                  <a:pt x="148195" y="62115"/>
                </a:lnTo>
                <a:lnTo>
                  <a:pt x="147192" y="57023"/>
                </a:lnTo>
                <a:lnTo>
                  <a:pt x="146595" y="53860"/>
                </a:lnTo>
                <a:lnTo>
                  <a:pt x="147014" y="51092"/>
                </a:lnTo>
                <a:lnTo>
                  <a:pt x="148525" y="48539"/>
                </a:lnTo>
                <a:lnTo>
                  <a:pt x="150430" y="45466"/>
                </a:lnTo>
                <a:lnTo>
                  <a:pt x="153618" y="43726"/>
                </a:lnTo>
                <a:close/>
              </a:path>
              <a:path w="251987" h="252003">
                <a:moveTo>
                  <a:pt x="221020" y="43726"/>
                </a:moveTo>
                <a:lnTo>
                  <a:pt x="159689" y="43726"/>
                </a:lnTo>
                <a:lnTo>
                  <a:pt x="161822" y="44196"/>
                </a:lnTo>
                <a:lnTo>
                  <a:pt x="169552" y="47849"/>
                </a:lnTo>
                <a:lnTo>
                  <a:pt x="198222" y="74340"/>
                </a:lnTo>
                <a:lnTo>
                  <a:pt x="210973" y="112100"/>
                </a:lnTo>
                <a:lnTo>
                  <a:pt x="211301" y="132321"/>
                </a:lnTo>
                <a:lnTo>
                  <a:pt x="210204" y="146135"/>
                </a:lnTo>
                <a:lnTo>
                  <a:pt x="194799" y="182614"/>
                </a:lnTo>
                <a:lnTo>
                  <a:pt x="163753" y="206883"/>
                </a:lnTo>
                <a:lnTo>
                  <a:pt x="159689" y="208280"/>
                </a:lnTo>
                <a:lnTo>
                  <a:pt x="221136" y="208280"/>
                </a:lnTo>
                <a:lnTo>
                  <a:pt x="244344" y="169302"/>
                </a:lnTo>
                <a:lnTo>
                  <a:pt x="251987" y="127151"/>
                </a:lnTo>
                <a:lnTo>
                  <a:pt x="251151" y="112326"/>
                </a:lnTo>
                <a:lnTo>
                  <a:pt x="239347" y="71350"/>
                </a:lnTo>
                <a:lnTo>
                  <a:pt x="224656" y="47849"/>
                </a:lnTo>
                <a:lnTo>
                  <a:pt x="221020" y="43726"/>
                </a:lnTo>
                <a:close/>
              </a:path>
            </a:pathLst>
          </a:custGeom>
          <a:solidFill>
            <a:srgbClr val="00BAE3"/>
          </a:solidFill>
        </p:spPr>
        <p:txBody>
          <a:bodyPr wrap="square" lIns="0" tIns="0" rIns="0" bIns="0" rtlCol="0">
            <a:noAutofit/>
          </a:bodyPr>
          <a:lstStyle/>
          <a:p>
            <a:endParaRPr/>
          </a:p>
        </p:txBody>
      </p:sp>
      <p:sp>
        <p:nvSpPr>
          <p:cNvPr id="20" name="Содержимое 5"/>
          <p:cNvSpPr>
            <a:spLocks noGrp="1"/>
          </p:cNvSpPr>
          <p:nvPr>
            <p:ph idx="28" hasCustomPrompt="1"/>
          </p:nvPr>
        </p:nvSpPr>
        <p:spPr>
          <a:xfrm>
            <a:off x="439176" y="606682"/>
            <a:ext cx="9620812" cy="527551"/>
          </a:xfrm>
        </p:spPr>
        <p:txBody>
          <a:bodyPr anchor="t">
            <a:noAutofit/>
          </a:bodyPr>
          <a:lstStyle>
            <a:lvl1pPr marL="0" indent="0">
              <a:buFontTx/>
              <a:buNone/>
              <a:defRPr sz="1800">
                <a:solidFill>
                  <a:srgbClr val="00BAE3"/>
                </a:solidFill>
                <a:latin typeface="+mj-lt"/>
              </a:defRPr>
            </a:lvl1pPr>
          </a:lstStyle>
          <a:p>
            <a:r>
              <a:rPr lang="ru-RU" dirty="0"/>
              <a:t>ЗАГОЛОВОК СЛАЙДА</a:t>
            </a:r>
          </a:p>
        </p:txBody>
      </p:sp>
      <p:sp>
        <p:nvSpPr>
          <p:cNvPr id="27" name="Название 1"/>
          <p:cNvSpPr txBox="1">
            <a:spLocks/>
          </p:cNvSpPr>
          <p:nvPr userDrawn="1"/>
        </p:nvSpPr>
        <p:spPr>
          <a:xfrm>
            <a:off x="427148" y="1141746"/>
            <a:ext cx="8781849" cy="453351"/>
          </a:xfrm>
          <a:prstGeom prst="rect">
            <a:avLst/>
          </a:prstGeom>
        </p:spPr>
        <p:txBody>
          <a:bodyPr vert="horz" lIns="104287" tIns="52144" rIns="104287" bIns="52144" rtlCol="0" anchor="t">
            <a:normAutofit/>
          </a:bodyPr>
          <a:lstStyle>
            <a:lvl1pPr algn="l" defTabSz="521437" rtl="0" eaLnBrk="1" latinLnBrk="0" hangingPunct="1">
              <a:spcBef>
                <a:spcPct val="0"/>
              </a:spcBef>
              <a:buNone/>
              <a:defRPr sz="1600" kern="1200" baseline="0">
                <a:solidFill>
                  <a:srgbClr val="7F7F7F"/>
                </a:solidFill>
                <a:latin typeface="+mj-lt"/>
                <a:ea typeface="+mj-ea"/>
                <a:cs typeface="Arial"/>
              </a:defRPr>
            </a:lvl1pPr>
          </a:lstStyle>
          <a:p>
            <a:endParaRPr lang="ru-RU" dirty="0"/>
          </a:p>
        </p:txBody>
      </p:sp>
      <p:sp>
        <p:nvSpPr>
          <p:cNvPr id="33" name="Text Placeholder 3"/>
          <p:cNvSpPr>
            <a:spLocks noGrp="1"/>
          </p:cNvSpPr>
          <p:nvPr>
            <p:ph type="body" sz="quarter" idx="30" hasCustomPrompt="1"/>
          </p:nvPr>
        </p:nvSpPr>
        <p:spPr>
          <a:xfrm>
            <a:off x="439176" y="1149602"/>
            <a:ext cx="9620812" cy="429619"/>
          </a:xfrm>
        </p:spPr>
        <p:txBody>
          <a:bodyPr>
            <a:noAutofit/>
          </a:bodyPr>
          <a:lstStyle>
            <a:lvl1pPr marL="0" marR="0" indent="0" algn="l" defTabSz="521437" rtl="0" eaLnBrk="1" fontAlgn="auto" latinLnBrk="0" hangingPunct="1">
              <a:lnSpc>
                <a:spcPct val="100000"/>
              </a:lnSpc>
              <a:spcBef>
                <a:spcPts val="0"/>
              </a:spcBef>
              <a:spcAft>
                <a:spcPts val="0"/>
              </a:spcAft>
              <a:buClrTx/>
              <a:buSzTx/>
              <a:buFontTx/>
              <a:buNone/>
              <a:tabLst/>
              <a:defRPr sz="1600">
                <a:solidFill>
                  <a:srgbClr val="7F7F7F"/>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uk-UA" dirty="0"/>
              <a:t>ПОДЗАГОЛОВОК СЛАЙДА</a:t>
            </a:r>
          </a:p>
        </p:txBody>
      </p:sp>
      <p:sp>
        <p:nvSpPr>
          <p:cNvPr id="34" name="Номер слайда 5"/>
          <p:cNvSpPr>
            <a:spLocks noGrp="1"/>
          </p:cNvSpPr>
          <p:nvPr>
            <p:ph type="sldNum" sz="quarter" idx="12"/>
          </p:nvPr>
        </p:nvSpPr>
        <p:spPr>
          <a:xfrm>
            <a:off x="7660190" y="6702093"/>
            <a:ext cx="2494016" cy="402652"/>
          </a:xfrm>
        </p:spPr>
        <p:txBody>
          <a:bodyPr/>
          <a:lstStyle>
            <a:lvl1pPr>
              <a:defRPr b="0" i="0">
                <a:solidFill>
                  <a:srgbClr val="7F7F7F"/>
                </a:solidFill>
                <a:latin typeface="Calibri Light"/>
                <a:cs typeface="Calibri Light"/>
              </a:defRPr>
            </a:lvl1pPr>
          </a:lstStyle>
          <a:p>
            <a:fld id="{7DCF1EA8-601E-944A-8771-CD18B83E524B}" type="slidenum">
              <a:rPr lang="ru-RU" smtClean="0"/>
              <a:pPr/>
              <a:t>‹#›</a:t>
            </a:fld>
            <a:endParaRPr lang="ru-RU" dirty="0"/>
          </a:p>
        </p:txBody>
      </p:sp>
      <p:sp>
        <p:nvSpPr>
          <p:cNvPr id="35" name="Дата 3"/>
          <p:cNvSpPr>
            <a:spLocks noGrp="1"/>
          </p:cNvSpPr>
          <p:nvPr>
            <p:ph type="dt" sz="half" idx="10"/>
          </p:nvPr>
        </p:nvSpPr>
        <p:spPr>
          <a:xfrm>
            <a:off x="1278139" y="6717969"/>
            <a:ext cx="1109975" cy="402652"/>
          </a:xfrm>
        </p:spPr>
        <p:txBody>
          <a:bodyPr/>
          <a:lstStyle>
            <a:lvl1pPr>
              <a:defRPr b="0" i="0">
                <a:solidFill>
                  <a:srgbClr val="7F7F7F"/>
                </a:solidFill>
                <a:latin typeface="Calibri Light"/>
                <a:cs typeface="Calibri Light"/>
              </a:defRPr>
            </a:lvl1pPr>
          </a:lstStyle>
          <a:p>
            <a:r>
              <a:rPr lang="en-US"/>
              <a:t>Дата</a:t>
            </a:r>
            <a:endParaRPr lang="ru-RU" dirty="0"/>
          </a:p>
        </p:txBody>
      </p:sp>
      <p:sp>
        <p:nvSpPr>
          <p:cNvPr id="36" name="Нижний колонтитул 4"/>
          <p:cNvSpPr>
            <a:spLocks noGrp="1"/>
          </p:cNvSpPr>
          <p:nvPr>
            <p:ph type="ftr" sz="quarter" idx="11"/>
          </p:nvPr>
        </p:nvSpPr>
        <p:spPr>
          <a:xfrm>
            <a:off x="2388114" y="6717969"/>
            <a:ext cx="3384735" cy="402652"/>
          </a:xfrm>
        </p:spPr>
        <p:txBody>
          <a:bodyPr/>
          <a:lstStyle>
            <a:lvl1pPr algn="l">
              <a:defRPr b="0" i="0">
                <a:solidFill>
                  <a:srgbClr val="7F7F7F"/>
                </a:solidFill>
                <a:latin typeface="Calibri Light"/>
                <a:cs typeface="Calibri Light"/>
              </a:defRPr>
            </a:lvl1pPr>
          </a:lstStyle>
          <a:p>
            <a:r>
              <a:rPr lang="ru-RU" dirty="0"/>
              <a:t>Название презентации</a:t>
            </a:r>
          </a:p>
        </p:txBody>
      </p:sp>
    </p:spTree>
    <p:extLst>
      <p:ext uri="{BB962C8B-B14F-4D97-AF65-F5344CB8AC3E}">
        <p14:creationId xmlns:p14="http://schemas.microsoft.com/office/powerpoint/2010/main" xmlns="" val="206346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ри_полосы">
    <p:spTree>
      <p:nvGrpSpPr>
        <p:cNvPr id="1" name=""/>
        <p:cNvGrpSpPr/>
        <p:nvPr/>
      </p:nvGrpSpPr>
      <p:grpSpPr>
        <a:xfrm>
          <a:off x="0" y="0"/>
          <a:ext cx="0" cy="0"/>
          <a:chOff x="0" y="0"/>
          <a:chExt cx="0" cy="0"/>
        </a:xfrm>
      </p:grpSpPr>
      <p:sp>
        <p:nvSpPr>
          <p:cNvPr id="14" name="Номер слайда 5"/>
          <p:cNvSpPr>
            <a:spLocks noGrp="1"/>
          </p:cNvSpPr>
          <p:nvPr>
            <p:ph type="sldNum" sz="quarter" idx="12"/>
          </p:nvPr>
        </p:nvSpPr>
        <p:spPr>
          <a:xfrm>
            <a:off x="7660190" y="6702093"/>
            <a:ext cx="2494016" cy="402652"/>
          </a:xfrm>
        </p:spPr>
        <p:txBody>
          <a:bodyPr/>
          <a:lstStyle>
            <a:lvl1pPr>
              <a:defRPr b="0" i="0">
                <a:solidFill>
                  <a:srgbClr val="7F7F7F"/>
                </a:solidFill>
                <a:latin typeface="Calibri Light"/>
                <a:cs typeface="Calibri Light"/>
              </a:defRPr>
            </a:lvl1pPr>
          </a:lstStyle>
          <a:p>
            <a:fld id="{7DCF1EA8-601E-944A-8771-CD18B83E524B}" type="slidenum">
              <a:rPr lang="ru-RU" smtClean="0"/>
              <a:pPr/>
              <a:t>‹#›</a:t>
            </a:fld>
            <a:endParaRPr lang="ru-RU" dirty="0"/>
          </a:p>
        </p:txBody>
      </p:sp>
      <p:sp>
        <p:nvSpPr>
          <p:cNvPr id="15" name="object 3"/>
          <p:cNvSpPr/>
          <p:nvPr userDrawn="1"/>
        </p:nvSpPr>
        <p:spPr>
          <a:xfrm>
            <a:off x="547467" y="6738666"/>
            <a:ext cx="251987" cy="252003"/>
          </a:xfrm>
          <a:custGeom>
            <a:avLst/>
            <a:gdLst/>
            <a:ahLst/>
            <a:cxnLst/>
            <a:rect l="l" t="t" r="r" b="b"/>
            <a:pathLst>
              <a:path w="251987" h="252003">
                <a:moveTo>
                  <a:pt x="125995" y="0"/>
                </a:moveTo>
                <a:lnTo>
                  <a:pt x="83589" y="7314"/>
                </a:lnTo>
                <a:lnTo>
                  <a:pt x="47332" y="27568"/>
                </a:lnTo>
                <a:lnTo>
                  <a:pt x="19761" y="58224"/>
                </a:lnTo>
                <a:lnTo>
                  <a:pt x="3412" y="96745"/>
                </a:lnTo>
                <a:lnTo>
                  <a:pt x="0" y="125544"/>
                </a:lnTo>
                <a:lnTo>
                  <a:pt x="840" y="140272"/>
                </a:lnTo>
                <a:lnTo>
                  <a:pt x="12707" y="181046"/>
                </a:lnTo>
                <a:lnTo>
                  <a:pt x="36630" y="214767"/>
                </a:lnTo>
                <a:lnTo>
                  <a:pt x="70084" y="238940"/>
                </a:lnTo>
                <a:lnTo>
                  <a:pt x="110549" y="251068"/>
                </a:lnTo>
                <a:lnTo>
                  <a:pt x="125159" y="252003"/>
                </a:lnTo>
                <a:lnTo>
                  <a:pt x="139936" y="251165"/>
                </a:lnTo>
                <a:lnTo>
                  <a:pt x="180814" y="239333"/>
                </a:lnTo>
                <a:lnTo>
                  <a:pt x="214597" y="215477"/>
                </a:lnTo>
                <a:lnTo>
                  <a:pt x="221136" y="208280"/>
                </a:lnTo>
                <a:lnTo>
                  <a:pt x="92315" y="208280"/>
                </a:lnTo>
                <a:lnTo>
                  <a:pt x="90194" y="207772"/>
                </a:lnTo>
                <a:lnTo>
                  <a:pt x="53701" y="177608"/>
                </a:lnTo>
                <a:lnTo>
                  <a:pt x="40994" y="139785"/>
                </a:lnTo>
                <a:lnTo>
                  <a:pt x="40677" y="119684"/>
                </a:lnTo>
                <a:lnTo>
                  <a:pt x="41775" y="105894"/>
                </a:lnTo>
                <a:lnTo>
                  <a:pt x="57186" y="69439"/>
                </a:lnTo>
                <a:lnTo>
                  <a:pt x="88226" y="45110"/>
                </a:lnTo>
                <a:lnTo>
                  <a:pt x="92315" y="43726"/>
                </a:lnTo>
                <a:lnTo>
                  <a:pt x="221020" y="43726"/>
                </a:lnTo>
                <a:lnTo>
                  <a:pt x="215543" y="37514"/>
                </a:lnTo>
                <a:lnTo>
                  <a:pt x="182243" y="13253"/>
                </a:lnTo>
                <a:lnTo>
                  <a:pt x="141953" y="1001"/>
                </a:lnTo>
                <a:lnTo>
                  <a:pt x="127402" y="7"/>
                </a:lnTo>
                <a:lnTo>
                  <a:pt x="125995" y="0"/>
                </a:lnTo>
                <a:close/>
              </a:path>
              <a:path w="251987" h="252003">
                <a:moveTo>
                  <a:pt x="153618" y="43726"/>
                </a:moveTo>
                <a:lnTo>
                  <a:pt x="98360" y="43726"/>
                </a:lnTo>
                <a:lnTo>
                  <a:pt x="101573" y="45466"/>
                </a:lnTo>
                <a:lnTo>
                  <a:pt x="103466" y="48539"/>
                </a:lnTo>
                <a:lnTo>
                  <a:pt x="105002" y="51092"/>
                </a:lnTo>
                <a:lnTo>
                  <a:pt x="105409" y="53860"/>
                </a:lnTo>
                <a:lnTo>
                  <a:pt x="104812" y="57023"/>
                </a:lnTo>
                <a:lnTo>
                  <a:pt x="103796" y="62115"/>
                </a:lnTo>
                <a:lnTo>
                  <a:pt x="99287" y="64287"/>
                </a:lnTo>
                <a:lnTo>
                  <a:pt x="88269" y="71661"/>
                </a:lnTo>
                <a:lnTo>
                  <a:pt x="80167" y="82053"/>
                </a:lnTo>
                <a:lnTo>
                  <a:pt x="75516" y="94609"/>
                </a:lnTo>
                <a:lnTo>
                  <a:pt x="74599" y="148374"/>
                </a:lnTo>
                <a:lnTo>
                  <a:pt x="76672" y="161851"/>
                </a:lnTo>
                <a:lnTo>
                  <a:pt x="82550" y="173750"/>
                </a:lnTo>
                <a:lnTo>
                  <a:pt x="91718" y="183230"/>
                </a:lnTo>
                <a:lnTo>
                  <a:pt x="99465" y="187820"/>
                </a:lnTo>
                <a:lnTo>
                  <a:pt x="100468" y="188379"/>
                </a:lnTo>
                <a:lnTo>
                  <a:pt x="103910" y="190588"/>
                </a:lnTo>
                <a:lnTo>
                  <a:pt x="104812" y="194970"/>
                </a:lnTo>
                <a:lnTo>
                  <a:pt x="105409" y="198145"/>
                </a:lnTo>
                <a:lnTo>
                  <a:pt x="105002" y="200914"/>
                </a:lnTo>
                <a:lnTo>
                  <a:pt x="101573" y="206590"/>
                </a:lnTo>
                <a:lnTo>
                  <a:pt x="98398" y="208280"/>
                </a:lnTo>
                <a:lnTo>
                  <a:pt x="153618" y="208280"/>
                </a:lnTo>
                <a:lnTo>
                  <a:pt x="150430" y="206590"/>
                </a:lnTo>
                <a:lnTo>
                  <a:pt x="148525" y="203479"/>
                </a:lnTo>
                <a:lnTo>
                  <a:pt x="147014" y="200914"/>
                </a:lnTo>
                <a:lnTo>
                  <a:pt x="146595" y="198145"/>
                </a:lnTo>
                <a:lnTo>
                  <a:pt x="147192" y="194970"/>
                </a:lnTo>
                <a:lnTo>
                  <a:pt x="148081" y="190588"/>
                </a:lnTo>
                <a:lnTo>
                  <a:pt x="151510" y="188379"/>
                </a:lnTo>
                <a:lnTo>
                  <a:pt x="152513" y="187820"/>
                </a:lnTo>
                <a:lnTo>
                  <a:pt x="163599" y="180439"/>
                </a:lnTo>
                <a:lnTo>
                  <a:pt x="171758" y="170079"/>
                </a:lnTo>
                <a:lnTo>
                  <a:pt x="176462" y="157577"/>
                </a:lnTo>
                <a:lnTo>
                  <a:pt x="177418" y="103657"/>
                </a:lnTo>
                <a:lnTo>
                  <a:pt x="175332" y="90141"/>
                </a:lnTo>
                <a:lnTo>
                  <a:pt x="169438" y="78227"/>
                </a:lnTo>
                <a:lnTo>
                  <a:pt x="160280" y="68769"/>
                </a:lnTo>
                <a:lnTo>
                  <a:pt x="152665" y="64249"/>
                </a:lnTo>
                <a:lnTo>
                  <a:pt x="148195" y="62115"/>
                </a:lnTo>
                <a:lnTo>
                  <a:pt x="147192" y="57023"/>
                </a:lnTo>
                <a:lnTo>
                  <a:pt x="146595" y="53860"/>
                </a:lnTo>
                <a:lnTo>
                  <a:pt x="147014" y="51092"/>
                </a:lnTo>
                <a:lnTo>
                  <a:pt x="148525" y="48539"/>
                </a:lnTo>
                <a:lnTo>
                  <a:pt x="150430" y="45466"/>
                </a:lnTo>
                <a:lnTo>
                  <a:pt x="153618" y="43726"/>
                </a:lnTo>
                <a:close/>
              </a:path>
              <a:path w="251987" h="252003">
                <a:moveTo>
                  <a:pt x="221020" y="43726"/>
                </a:moveTo>
                <a:lnTo>
                  <a:pt x="159689" y="43726"/>
                </a:lnTo>
                <a:lnTo>
                  <a:pt x="161822" y="44196"/>
                </a:lnTo>
                <a:lnTo>
                  <a:pt x="169552" y="47849"/>
                </a:lnTo>
                <a:lnTo>
                  <a:pt x="198222" y="74340"/>
                </a:lnTo>
                <a:lnTo>
                  <a:pt x="210973" y="112100"/>
                </a:lnTo>
                <a:lnTo>
                  <a:pt x="211301" y="132321"/>
                </a:lnTo>
                <a:lnTo>
                  <a:pt x="210204" y="146135"/>
                </a:lnTo>
                <a:lnTo>
                  <a:pt x="194799" y="182614"/>
                </a:lnTo>
                <a:lnTo>
                  <a:pt x="163753" y="206883"/>
                </a:lnTo>
                <a:lnTo>
                  <a:pt x="159689" y="208280"/>
                </a:lnTo>
                <a:lnTo>
                  <a:pt x="221136" y="208280"/>
                </a:lnTo>
                <a:lnTo>
                  <a:pt x="244344" y="169302"/>
                </a:lnTo>
                <a:lnTo>
                  <a:pt x="251987" y="127151"/>
                </a:lnTo>
                <a:lnTo>
                  <a:pt x="251151" y="112326"/>
                </a:lnTo>
                <a:lnTo>
                  <a:pt x="239347" y="71350"/>
                </a:lnTo>
                <a:lnTo>
                  <a:pt x="224656" y="47849"/>
                </a:lnTo>
                <a:lnTo>
                  <a:pt x="221020" y="43726"/>
                </a:lnTo>
                <a:close/>
              </a:path>
            </a:pathLst>
          </a:custGeom>
          <a:solidFill>
            <a:srgbClr val="00BAE3"/>
          </a:solidFill>
        </p:spPr>
        <p:txBody>
          <a:bodyPr wrap="square" lIns="0" tIns="0" rIns="0" bIns="0" rtlCol="0">
            <a:noAutofit/>
          </a:bodyPr>
          <a:lstStyle/>
          <a:p>
            <a:endParaRPr/>
          </a:p>
        </p:txBody>
      </p:sp>
      <p:sp>
        <p:nvSpPr>
          <p:cNvPr id="16" name="Дата 3"/>
          <p:cNvSpPr>
            <a:spLocks noGrp="1"/>
          </p:cNvSpPr>
          <p:nvPr>
            <p:ph type="dt" sz="half" idx="10"/>
          </p:nvPr>
        </p:nvSpPr>
        <p:spPr>
          <a:xfrm>
            <a:off x="1278139" y="6717969"/>
            <a:ext cx="1109975" cy="402652"/>
          </a:xfrm>
        </p:spPr>
        <p:txBody>
          <a:bodyPr/>
          <a:lstStyle>
            <a:lvl1pPr>
              <a:defRPr b="0" i="0">
                <a:solidFill>
                  <a:srgbClr val="7F7F7F"/>
                </a:solidFill>
                <a:latin typeface="Calibri Light"/>
                <a:cs typeface="Calibri Light"/>
              </a:defRPr>
            </a:lvl1pPr>
          </a:lstStyle>
          <a:p>
            <a:r>
              <a:rPr lang="en-US"/>
              <a:t>Дата</a:t>
            </a:r>
            <a:endParaRPr lang="ru-RU" dirty="0"/>
          </a:p>
        </p:txBody>
      </p:sp>
      <p:sp>
        <p:nvSpPr>
          <p:cNvPr id="19" name="Нижний колонтитул 4"/>
          <p:cNvSpPr>
            <a:spLocks noGrp="1"/>
          </p:cNvSpPr>
          <p:nvPr>
            <p:ph type="ftr" sz="quarter" idx="11"/>
          </p:nvPr>
        </p:nvSpPr>
        <p:spPr>
          <a:xfrm>
            <a:off x="2388114" y="6717969"/>
            <a:ext cx="3384735" cy="402652"/>
          </a:xfrm>
        </p:spPr>
        <p:txBody>
          <a:bodyPr/>
          <a:lstStyle>
            <a:lvl1pPr algn="l">
              <a:defRPr b="0" i="0">
                <a:solidFill>
                  <a:srgbClr val="7F7F7F"/>
                </a:solidFill>
                <a:latin typeface="Calibri Light"/>
                <a:cs typeface="Calibri Light"/>
              </a:defRPr>
            </a:lvl1pPr>
          </a:lstStyle>
          <a:p>
            <a:r>
              <a:rPr lang="ru-RU" dirty="0"/>
              <a:t>Название презентации</a:t>
            </a:r>
          </a:p>
        </p:txBody>
      </p:sp>
      <p:sp>
        <p:nvSpPr>
          <p:cNvPr id="26" name="Содержимое 5"/>
          <p:cNvSpPr>
            <a:spLocks noGrp="1"/>
          </p:cNvSpPr>
          <p:nvPr>
            <p:ph idx="28" hasCustomPrompt="1"/>
          </p:nvPr>
        </p:nvSpPr>
        <p:spPr>
          <a:xfrm>
            <a:off x="439176" y="606682"/>
            <a:ext cx="9620812" cy="527551"/>
          </a:xfrm>
        </p:spPr>
        <p:txBody>
          <a:bodyPr anchor="t">
            <a:noAutofit/>
          </a:bodyPr>
          <a:lstStyle>
            <a:lvl1pPr marL="0" indent="0">
              <a:buFontTx/>
              <a:buNone/>
              <a:defRPr sz="1800">
                <a:solidFill>
                  <a:srgbClr val="00BAE3"/>
                </a:solidFill>
                <a:latin typeface="+mj-lt"/>
              </a:defRPr>
            </a:lvl1pPr>
          </a:lstStyle>
          <a:p>
            <a:r>
              <a:rPr lang="ru-RU" dirty="0"/>
              <a:t>ЗАГОЛОВОК СЛАЙДА</a:t>
            </a:r>
          </a:p>
        </p:txBody>
      </p:sp>
      <p:sp>
        <p:nvSpPr>
          <p:cNvPr id="30" name="Название 1"/>
          <p:cNvSpPr txBox="1">
            <a:spLocks/>
          </p:cNvSpPr>
          <p:nvPr userDrawn="1"/>
        </p:nvSpPr>
        <p:spPr>
          <a:xfrm>
            <a:off x="427148" y="1141746"/>
            <a:ext cx="8781849" cy="453351"/>
          </a:xfrm>
          <a:prstGeom prst="rect">
            <a:avLst/>
          </a:prstGeom>
        </p:spPr>
        <p:txBody>
          <a:bodyPr vert="horz" lIns="104287" tIns="52144" rIns="104287" bIns="52144" rtlCol="0" anchor="t">
            <a:normAutofit/>
          </a:bodyPr>
          <a:lstStyle>
            <a:lvl1pPr algn="l" defTabSz="521437" rtl="0" eaLnBrk="1" latinLnBrk="0" hangingPunct="1">
              <a:spcBef>
                <a:spcPct val="0"/>
              </a:spcBef>
              <a:buNone/>
              <a:defRPr sz="1600" kern="1200" baseline="0">
                <a:solidFill>
                  <a:srgbClr val="7F7F7F"/>
                </a:solidFill>
                <a:latin typeface="+mj-lt"/>
                <a:ea typeface="+mj-ea"/>
                <a:cs typeface="Arial"/>
              </a:defRPr>
            </a:lvl1pPr>
          </a:lstStyle>
          <a:p>
            <a:endParaRPr lang="ru-RU" dirty="0"/>
          </a:p>
        </p:txBody>
      </p:sp>
      <p:sp>
        <p:nvSpPr>
          <p:cNvPr id="4" name="Text Placeholder 3"/>
          <p:cNvSpPr>
            <a:spLocks noGrp="1"/>
          </p:cNvSpPr>
          <p:nvPr>
            <p:ph type="body" sz="quarter" idx="30" hasCustomPrompt="1"/>
          </p:nvPr>
        </p:nvSpPr>
        <p:spPr>
          <a:xfrm>
            <a:off x="439176" y="1149602"/>
            <a:ext cx="9620812" cy="429619"/>
          </a:xfrm>
        </p:spPr>
        <p:txBody>
          <a:bodyPr>
            <a:noAutofit/>
          </a:bodyPr>
          <a:lstStyle>
            <a:lvl1pPr marL="0" marR="0" indent="0" algn="l" defTabSz="521437" rtl="0" eaLnBrk="1" fontAlgn="auto" latinLnBrk="0" hangingPunct="1">
              <a:lnSpc>
                <a:spcPct val="100000"/>
              </a:lnSpc>
              <a:spcBef>
                <a:spcPts val="0"/>
              </a:spcBef>
              <a:spcAft>
                <a:spcPts val="0"/>
              </a:spcAft>
              <a:buClrTx/>
              <a:buSzTx/>
              <a:buFontTx/>
              <a:buNone/>
              <a:tabLst/>
              <a:defRPr sz="1600">
                <a:solidFill>
                  <a:srgbClr val="7F7F7F"/>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uk-UA" dirty="0"/>
              <a:t>ПОДЗАГОЛОВОК СЛАЙДА</a:t>
            </a:r>
          </a:p>
        </p:txBody>
      </p:sp>
      <p:sp>
        <p:nvSpPr>
          <p:cNvPr id="22" name="Содержимое 5"/>
          <p:cNvSpPr>
            <a:spLocks noGrp="1"/>
          </p:cNvSpPr>
          <p:nvPr>
            <p:ph idx="33" hasCustomPrompt="1"/>
          </p:nvPr>
        </p:nvSpPr>
        <p:spPr>
          <a:xfrm>
            <a:off x="3836679" y="2869509"/>
            <a:ext cx="2831316" cy="670435"/>
          </a:xfrm>
        </p:spPr>
        <p:txBody>
          <a:bodyPr anchor="t">
            <a:noAutofit/>
          </a:bodyPr>
          <a:lstStyle>
            <a:lvl1pPr marL="0" marR="0" indent="0" algn="l" defTabSz="521437" rtl="0" eaLnBrk="1" fontAlgn="auto" latinLnBrk="0" hangingPunct="1">
              <a:lnSpc>
                <a:spcPct val="100000"/>
              </a:lnSpc>
              <a:spcBef>
                <a:spcPct val="20000"/>
              </a:spcBef>
              <a:spcAft>
                <a:spcPts val="0"/>
              </a:spcAft>
              <a:buClrTx/>
              <a:buSzTx/>
              <a:buFontTx/>
              <a:buNone/>
              <a:tabLst/>
              <a:defRPr sz="1600" baseline="0">
                <a:solidFill>
                  <a:srgbClr val="00BAE3"/>
                </a:solidFill>
                <a:latin typeface="+mj-lt"/>
              </a:defRPr>
            </a:lvl1pPr>
          </a:lstStyle>
          <a:p>
            <a:r>
              <a:rPr lang="ru-RU" dirty="0"/>
              <a:t>Основная информация </a:t>
            </a:r>
          </a:p>
          <a:p>
            <a:r>
              <a:rPr lang="ru-RU" dirty="0"/>
              <a:t>Основная информация</a:t>
            </a:r>
          </a:p>
          <a:p>
            <a:endParaRPr lang="ru-RU" dirty="0"/>
          </a:p>
          <a:p>
            <a:endParaRPr lang="ru-RU" dirty="0"/>
          </a:p>
        </p:txBody>
      </p:sp>
      <p:sp>
        <p:nvSpPr>
          <p:cNvPr id="23" name="Текст 3"/>
          <p:cNvSpPr>
            <a:spLocks noGrp="1"/>
          </p:cNvSpPr>
          <p:nvPr>
            <p:ph type="body" sz="half" idx="34" hasCustomPrompt="1"/>
          </p:nvPr>
        </p:nvSpPr>
        <p:spPr>
          <a:xfrm>
            <a:off x="3824649" y="3694321"/>
            <a:ext cx="2843346" cy="2624260"/>
          </a:xfrm>
        </p:spPr>
        <p:txBody>
          <a:bodyPr>
            <a:normAutofit/>
          </a:bodyPr>
          <a:lstStyle>
            <a:lvl1pPr marL="285750" marR="0" indent="-285750" algn="l" defTabSz="521437" rtl="0" eaLnBrk="1" fontAlgn="auto" latinLnBrk="0" hangingPunct="1">
              <a:lnSpc>
                <a:spcPct val="100000"/>
              </a:lnSpc>
              <a:spcBef>
                <a:spcPct val="20000"/>
              </a:spcBef>
              <a:spcAft>
                <a:spcPts val="0"/>
              </a:spcAft>
              <a:buClr>
                <a:srgbClr val="00BAE3"/>
              </a:buClr>
              <a:buSzTx/>
              <a:buFont typeface="Arial"/>
              <a:buChar char="•"/>
              <a:tabLst/>
              <a:defRPr sz="1400" b="0" i="0" baseline="0">
                <a:solidFill>
                  <a:srgbClr val="7F7F7F"/>
                </a:solidFill>
                <a:latin typeface="Calibri Light"/>
                <a:cs typeface="Calibri Light"/>
              </a:defRPr>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a:t>
            </a:r>
          </a:p>
          <a:p>
            <a:pPr lvl="0"/>
            <a:endParaRPr lang="ru-RU" dirty="0"/>
          </a:p>
        </p:txBody>
      </p:sp>
      <p:sp>
        <p:nvSpPr>
          <p:cNvPr id="25" name="Содержимое 5"/>
          <p:cNvSpPr>
            <a:spLocks noGrp="1"/>
          </p:cNvSpPr>
          <p:nvPr>
            <p:ph idx="35" hasCustomPrompt="1"/>
          </p:nvPr>
        </p:nvSpPr>
        <p:spPr>
          <a:xfrm>
            <a:off x="7228672" y="2869509"/>
            <a:ext cx="2831316" cy="670435"/>
          </a:xfrm>
        </p:spPr>
        <p:txBody>
          <a:bodyPr anchor="t">
            <a:noAutofit/>
          </a:bodyPr>
          <a:lstStyle>
            <a:lvl1pPr marL="0" marR="0" indent="0" algn="l" defTabSz="521437" rtl="0" eaLnBrk="1" fontAlgn="auto" latinLnBrk="0" hangingPunct="1">
              <a:lnSpc>
                <a:spcPct val="100000"/>
              </a:lnSpc>
              <a:spcBef>
                <a:spcPct val="20000"/>
              </a:spcBef>
              <a:spcAft>
                <a:spcPts val="0"/>
              </a:spcAft>
              <a:buClrTx/>
              <a:buSzTx/>
              <a:buFontTx/>
              <a:buNone/>
              <a:tabLst/>
              <a:defRPr sz="1600" baseline="0">
                <a:solidFill>
                  <a:srgbClr val="00BAE3"/>
                </a:solidFill>
                <a:latin typeface="+mj-lt"/>
              </a:defRPr>
            </a:lvl1pPr>
          </a:lstStyle>
          <a:p>
            <a:r>
              <a:rPr lang="ru-RU" dirty="0"/>
              <a:t>Основная информация </a:t>
            </a:r>
          </a:p>
          <a:p>
            <a:r>
              <a:rPr lang="ru-RU" dirty="0"/>
              <a:t>Основная информация</a:t>
            </a:r>
          </a:p>
          <a:p>
            <a:endParaRPr lang="ru-RU" dirty="0"/>
          </a:p>
          <a:p>
            <a:endParaRPr lang="ru-RU" dirty="0"/>
          </a:p>
        </p:txBody>
      </p:sp>
      <p:sp>
        <p:nvSpPr>
          <p:cNvPr id="28" name="Текст 3"/>
          <p:cNvSpPr>
            <a:spLocks noGrp="1"/>
          </p:cNvSpPr>
          <p:nvPr>
            <p:ph type="body" sz="half" idx="36" hasCustomPrompt="1"/>
          </p:nvPr>
        </p:nvSpPr>
        <p:spPr>
          <a:xfrm>
            <a:off x="7216642" y="3694321"/>
            <a:ext cx="2843346" cy="2624260"/>
          </a:xfrm>
        </p:spPr>
        <p:txBody>
          <a:bodyPr>
            <a:normAutofit/>
          </a:bodyPr>
          <a:lstStyle>
            <a:lvl1pPr marL="285750" marR="0" indent="-285750" algn="l" defTabSz="521437" rtl="0" eaLnBrk="1" fontAlgn="auto" latinLnBrk="0" hangingPunct="1">
              <a:lnSpc>
                <a:spcPct val="100000"/>
              </a:lnSpc>
              <a:spcBef>
                <a:spcPct val="20000"/>
              </a:spcBef>
              <a:spcAft>
                <a:spcPts val="0"/>
              </a:spcAft>
              <a:buClr>
                <a:srgbClr val="00BAE3"/>
              </a:buClr>
              <a:buSzTx/>
              <a:buFont typeface="Arial"/>
              <a:buChar char="•"/>
              <a:tabLst/>
              <a:defRPr sz="1400" b="0" i="0" baseline="0">
                <a:solidFill>
                  <a:srgbClr val="7F7F7F"/>
                </a:solidFill>
                <a:latin typeface="Calibri Light"/>
                <a:cs typeface="Calibri Light"/>
              </a:defRPr>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a:t>
            </a:r>
          </a:p>
          <a:p>
            <a:pPr lvl="0"/>
            <a:endParaRPr lang="ru-RU" dirty="0"/>
          </a:p>
        </p:txBody>
      </p:sp>
      <p:sp>
        <p:nvSpPr>
          <p:cNvPr id="29" name="Содержимое 5"/>
          <p:cNvSpPr>
            <a:spLocks noGrp="1"/>
          </p:cNvSpPr>
          <p:nvPr>
            <p:ph idx="37" hasCustomPrompt="1"/>
          </p:nvPr>
        </p:nvSpPr>
        <p:spPr>
          <a:xfrm>
            <a:off x="439178" y="2869509"/>
            <a:ext cx="2831316" cy="670435"/>
          </a:xfrm>
        </p:spPr>
        <p:txBody>
          <a:bodyPr anchor="t">
            <a:noAutofit/>
          </a:bodyPr>
          <a:lstStyle>
            <a:lvl1pPr marL="0" marR="0" indent="0" algn="l" defTabSz="521437" rtl="0" eaLnBrk="1" fontAlgn="auto" latinLnBrk="0" hangingPunct="1">
              <a:lnSpc>
                <a:spcPct val="100000"/>
              </a:lnSpc>
              <a:spcBef>
                <a:spcPct val="20000"/>
              </a:spcBef>
              <a:spcAft>
                <a:spcPts val="0"/>
              </a:spcAft>
              <a:buClrTx/>
              <a:buSzTx/>
              <a:buFontTx/>
              <a:buNone/>
              <a:tabLst/>
              <a:defRPr sz="1600" baseline="0">
                <a:solidFill>
                  <a:srgbClr val="00BAE3"/>
                </a:solidFill>
                <a:latin typeface="+mj-lt"/>
              </a:defRPr>
            </a:lvl1pPr>
          </a:lstStyle>
          <a:p>
            <a:r>
              <a:rPr lang="ru-RU" dirty="0"/>
              <a:t>Основная информация </a:t>
            </a:r>
          </a:p>
          <a:p>
            <a:r>
              <a:rPr lang="ru-RU" dirty="0"/>
              <a:t>Основная информация</a:t>
            </a:r>
          </a:p>
          <a:p>
            <a:endParaRPr lang="ru-RU" dirty="0"/>
          </a:p>
          <a:p>
            <a:endParaRPr lang="ru-RU" dirty="0"/>
          </a:p>
        </p:txBody>
      </p:sp>
      <p:sp>
        <p:nvSpPr>
          <p:cNvPr id="31" name="Текст 3"/>
          <p:cNvSpPr>
            <a:spLocks noGrp="1"/>
          </p:cNvSpPr>
          <p:nvPr>
            <p:ph type="body" sz="half" idx="38" hasCustomPrompt="1"/>
          </p:nvPr>
        </p:nvSpPr>
        <p:spPr>
          <a:xfrm>
            <a:off x="427148" y="3694321"/>
            <a:ext cx="2843346" cy="2624260"/>
          </a:xfrm>
        </p:spPr>
        <p:txBody>
          <a:bodyPr>
            <a:normAutofit/>
          </a:bodyPr>
          <a:lstStyle>
            <a:lvl1pPr marL="285750" marR="0" indent="-285750" algn="l" defTabSz="521437" rtl="0" eaLnBrk="1" fontAlgn="auto" latinLnBrk="0" hangingPunct="1">
              <a:lnSpc>
                <a:spcPct val="100000"/>
              </a:lnSpc>
              <a:spcBef>
                <a:spcPct val="20000"/>
              </a:spcBef>
              <a:spcAft>
                <a:spcPts val="0"/>
              </a:spcAft>
              <a:buClr>
                <a:srgbClr val="00BAE3"/>
              </a:buClr>
              <a:buSzTx/>
              <a:buFont typeface="Arial"/>
              <a:buChar char="•"/>
              <a:tabLst/>
              <a:defRPr sz="1400" b="0" i="0" baseline="0">
                <a:solidFill>
                  <a:srgbClr val="7F7F7F"/>
                </a:solidFill>
                <a:latin typeface="Calibri Light"/>
                <a:cs typeface="Calibri Light"/>
              </a:defRPr>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a:t>
            </a:r>
          </a:p>
          <a:p>
            <a:pPr marL="285750" marR="0" lvl="0" indent="-285750" algn="l" defTabSz="521437" rtl="0" eaLnBrk="1" fontAlgn="auto" latinLnBrk="0" hangingPunct="1">
              <a:lnSpc>
                <a:spcPct val="100000"/>
              </a:lnSpc>
              <a:spcBef>
                <a:spcPct val="20000"/>
              </a:spcBef>
              <a:spcAft>
                <a:spcPts val="0"/>
              </a:spcAft>
              <a:buClr>
                <a:srgbClr val="00BAE3"/>
              </a:buClr>
              <a:buSzTx/>
              <a:buFont typeface="Arial"/>
              <a:buChar char="•"/>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a:t>
            </a:r>
          </a:p>
          <a:p>
            <a:pPr lvl="0"/>
            <a:endParaRPr lang="ru-RU" dirty="0"/>
          </a:p>
        </p:txBody>
      </p:sp>
      <p:sp>
        <p:nvSpPr>
          <p:cNvPr id="32" name="Рисунок 2"/>
          <p:cNvSpPr>
            <a:spLocks noGrp="1"/>
          </p:cNvSpPr>
          <p:nvPr>
            <p:ph type="pic" idx="15"/>
          </p:nvPr>
        </p:nvSpPr>
        <p:spPr>
          <a:xfrm>
            <a:off x="3824649" y="1952873"/>
            <a:ext cx="673919" cy="768357"/>
          </a:xfrm>
        </p:spPr>
        <p:txBody>
          <a:bodyPr>
            <a:normAutofit/>
          </a:bodyPr>
          <a:lstStyle>
            <a:lvl1pPr marL="0" indent="0">
              <a:buNone/>
              <a:defRPr sz="900">
                <a:latin typeface="Arial"/>
                <a:cs typeface="Arial"/>
              </a:defRPr>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dirty="0"/>
          </a:p>
        </p:txBody>
      </p:sp>
      <p:sp>
        <p:nvSpPr>
          <p:cNvPr id="33" name="Рисунок 2"/>
          <p:cNvSpPr>
            <a:spLocks noGrp="1"/>
          </p:cNvSpPr>
          <p:nvPr>
            <p:ph type="pic" idx="39"/>
          </p:nvPr>
        </p:nvSpPr>
        <p:spPr>
          <a:xfrm>
            <a:off x="7228672" y="1952873"/>
            <a:ext cx="673919" cy="768357"/>
          </a:xfrm>
        </p:spPr>
        <p:txBody>
          <a:bodyPr>
            <a:normAutofit/>
          </a:bodyPr>
          <a:lstStyle>
            <a:lvl1pPr marL="0" indent="0">
              <a:buNone/>
              <a:defRPr sz="900">
                <a:latin typeface="Arial"/>
                <a:cs typeface="Arial"/>
              </a:defRPr>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dirty="0"/>
          </a:p>
        </p:txBody>
      </p:sp>
      <p:sp>
        <p:nvSpPr>
          <p:cNvPr id="34" name="Рисунок 2"/>
          <p:cNvSpPr>
            <a:spLocks noGrp="1"/>
          </p:cNvSpPr>
          <p:nvPr>
            <p:ph type="pic" idx="40"/>
          </p:nvPr>
        </p:nvSpPr>
        <p:spPr>
          <a:xfrm>
            <a:off x="534988" y="1952873"/>
            <a:ext cx="673919" cy="768357"/>
          </a:xfrm>
        </p:spPr>
        <p:txBody>
          <a:bodyPr>
            <a:normAutofit/>
          </a:bodyPr>
          <a:lstStyle>
            <a:lvl1pPr marL="0" indent="0">
              <a:buNone/>
              <a:defRPr sz="900">
                <a:latin typeface="Arial"/>
                <a:cs typeface="Arial"/>
              </a:defRPr>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dirty="0"/>
          </a:p>
        </p:txBody>
      </p:sp>
    </p:spTree>
    <p:extLst>
      <p:ext uri="{BB962C8B-B14F-4D97-AF65-F5344CB8AC3E}">
        <p14:creationId xmlns:p14="http://schemas.microsoft.com/office/powerpoint/2010/main" xmlns="" val="185518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Изображение_и_текст">
    <p:spTree>
      <p:nvGrpSpPr>
        <p:cNvPr id="1" name=""/>
        <p:cNvGrpSpPr/>
        <p:nvPr/>
      </p:nvGrpSpPr>
      <p:grpSpPr>
        <a:xfrm>
          <a:off x="0" y="0"/>
          <a:ext cx="0" cy="0"/>
          <a:chOff x="0" y="0"/>
          <a:chExt cx="0" cy="0"/>
        </a:xfrm>
      </p:grpSpPr>
      <p:sp>
        <p:nvSpPr>
          <p:cNvPr id="23" name="Рисунок 2"/>
          <p:cNvSpPr>
            <a:spLocks noGrp="1"/>
          </p:cNvSpPr>
          <p:nvPr>
            <p:ph type="pic" idx="15"/>
          </p:nvPr>
        </p:nvSpPr>
        <p:spPr>
          <a:xfrm>
            <a:off x="534988" y="2397395"/>
            <a:ext cx="2635875" cy="3005247"/>
          </a:xfrm>
        </p:spPr>
        <p:txBody>
          <a:bodyPr>
            <a:normAutofit/>
          </a:bodyPr>
          <a:lstStyle>
            <a:lvl1pPr marL="0" indent="0">
              <a:buNone/>
              <a:defRPr sz="900">
                <a:latin typeface="Arial"/>
                <a:cs typeface="Arial"/>
              </a:defRPr>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dirty="0"/>
          </a:p>
        </p:txBody>
      </p:sp>
      <p:sp>
        <p:nvSpPr>
          <p:cNvPr id="24" name="Текст 7"/>
          <p:cNvSpPr>
            <a:spLocks noGrp="1"/>
          </p:cNvSpPr>
          <p:nvPr>
            <p:ph type="body" sz="half" idx="27" hasCustomPrompt="1"/>
          </p:nvPr>
        </p:nvSpPr>
        <p:spPr>
          <a:xfrm>
            <a:off x="3832407" y="3417098"/>
            <a:ext cx="6227581" cy="1985544"/>
          </a:xfrm>
        </p:spPr>
        <p:txBody>
          <a:bodyPr>
            <a:norm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400" b="0" i="0">
                <a:solidFill>
                  <a:srgbClr val="7F7F7F"/>
                </a:solidFill>
                <a:latin typeface="Calibri Light"/>
                <a:cs typeface="Calibri Light"/>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ru-RU" sz="1400" b="0" i="0" u="none" strike="noStrike" kern="1200" cap="none" spc="0" normalizeH="0" baseline="0" noProof="0" dirty="0">
                <a:ln>
                  <a:noFill/>
                </a:ln>
                <a:solidFill>
                  <a:srgbClr val="7F7F7F"/>
                </a:solidFill>
                <a:effectLst/>
                <a:uLnTx/>
                <a:uFillTx/>
                <a:latin typeface="Calibri Light"/>
                <a:ea typeface="+mn-ea"/>
                <a:cs typeface="Calibri Light"/>
              </a:rPr>
              <a:t>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Второстепенная информация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kumimoji="0" lang="ru-RU" sz="1400" b="0" i="0" u="none" strike="noStrike" kern="1200" cap="none" spc="0" normalizeH="0" baseline="0" noProof="0" dirty="0">
              <a:ln>
                <a:noFill/>
              </a:ln>
              <a:solidFill>
                <a:srgbClr val="7F7F7F"/>
              </a:solidFill>
              <a:effectLst/>
              <a:uLnTx/>
              <a:uFillTx/>
              <a:latin typeface="Calibri Light"/>
              <a:ea typeface="+mn-ea"/>
              <a:cs typeface="Calibri Light"/>
            </a:endParaRPr>
          </a:p>
        </p:txBody>
      </p:sp>
      <p:sp>
        <p:nvSpPr>
          <p:cNvPr id="14" name="Номер слайда 5"/>
          <p:cNvSpPr>
            <a:spLocks noGrp="1"/>
          </p:cNvSpPr>
          <p:nvPr>
            <p:ph type="sldNum" sz="quarter" idx="12"/>
          </p:nvPr>
        </p:nvSpPr>
        <p:spPr>
          <a:xfrm>
            <a:off x="7660190" y="6702093"/>
            <a:ext cx="2494016" cy="402652"/>
          </a:xfrm>
        </p:spPr>
        <p:txBody>
          <a:bodyPr/>
          <a:lstStyle>
            <a:lvl1pPr>
              <a:defRPr b="0" i="0">
                <a:solidFill>
                  <a:srgbClr val="7F7F7F"/>
                </a:solidFill>
                <a:latin typeface="Calibri Light"/>
                <a:cs typeface="Calibri Light"/>
              </a:defRPr>
            </a:lvl1pPr>
          </a:lstStyle>
          <a:p>
            <a:fld id="{7DCF1EA8-601E-944A-8771-CD18B83E524B}" type="slidenum">
              <a:rPr lang="ru-RU" smtClean="0"/>
              <a:pPr/>
              <a:t>‹#›</a:t>
            </a:fld>
            <a:endParaRPr lang="ru-RU" dirty="0"/>
          </a:p>
        </p:txBody>
      </p:sp>
      <p:sp>
        <p:nvSpPr>
          <p:cNvPr id="15" name="object 3"/>
          <p:cNvSpPr/>
          <p:nvPr userDrawn="1"/>
        </p:nvSpPr>
        <p:spPr>
          <a:xfrm>
            <a:off x="547467" y="6738666"/>
            <a:ext cx="251987" cy="252003"/>
          </a:xfrm>
          <a:custGeom>
            <a:avLst/>
            <a:gdLst/>
            <a:ahLst/>
            <a:cxnLst/>
            <a:rect l="l" t="t" r="r" b="b"/>
            <a:pathLst>
              <a:path w="251987" h="252003">
                <a:moveTo>
                  <a:pt x="125995" y="0"/>
                </a:moveTo>
                <a:lnTo>
                  <a:pt x="83589" y="7314"/>
                </a:lnTo>
                <a:lnTo>
                  <a:pt x="47332" y="27568"/>
                </a:lnTo>
                <a:lnTo>
                  <a:pt x="19761" y="58224"/>
                </a:lnTo>
                <a:lnTo>
                  <a:pt x="3412" y="96745"/>
                </a:lnTo>
                <a:lnTo>
                  <a:pt x="0" y="125544"/>
                </a:lnTo>
                <a:lnTo>
                  <a:pt x="840" y="140272"/>
                </a:lnTo>
                <a:lnTo>
                  <a:pt x="12707" y="181046"/>
                </a:lnTo>
                <a:lnTo>
                  <a:pt x="36630" y="214767"/>
                </a:lnTo>
                <a:lnTo>
                  <a:pt x="70084" y="238940"/>
                </a:lnTo>
                <a:lnTo>
                  <a:pt x="110549" y="251068"/>
                </a:lnTo>
                <a:lnTo>
                  <a:pt x="125159" y="252003"/>
                </a:lnTo>
                <a:lnTo>
                  <a:pt x="139936" y="251165"/>
                </a:lnTo>
                <a:lnTo>
                  <a:pt x="180814" y="239333"/>
                </a:lnTo>
                <a:lnTo>
                  <a:pt x="214597" y="215477"/>
                </a:lnTo>
                <a:lnTo>
                  <a:pt x="221136" y="208280"/>
                </a:lnTo>
                <a:lnTo>
                  <a:pt x="92315" y="208280"/>
                </a:lnTo>
                <a:lnTo>
                  <a:pt x="90194" y="207772"/>
                </a:lnTo>
                <a:lnTo>
                  <a:pt x="53701" y="177608"/>
                </a:lnTo>
                <a:lnTo>
                  <a:pt x="40994" y="139785"/>
                </a:lnTo>
                <a:lnTo>
                  <a:pt x="40677" y="119684"/>
                </a:lnTo>
                <a:lnTo>
                  <a:pt x="41775" y="105894"/>
                </a:lnTo>
                <a:lnTo>
                  <a:pt x="57186" y="69439"/>
                </a:lnTo>
                <a:lnTo>
                  <a:pt x="88226" y="45110"/>
                </a:lnTo>
                <a:lnTo>
                  <a:pt x="92315" y="43726"/>
                </a:lnTo>
                <a:lnTo>
                  <a:pt x="221020" y="43726"/>
                </a:lnTo>
                <a:lnTo>
                  <a:pt x="215543" y="37514"/>
                </a:lnTo>
                <a:lnTo>
                  <a:pt x="182243" y="13253"/>
                </a:lnTo>
                <a:lnTo>
                  <a:pt x="141953" y="1001"/>
                </a:lnTo>
                <a:lnTo>
                  <a:pt x="127402" y="7"/>
                </a:lnTo>
                <a:lnTo>
                  <a:pt x="125995" y="0"/>
                </a:lnTo>
                <a:close/>
              </a:path>
              <a:path w="251987" h="252003">
                <a:moveTo>
                  <a:pt x="153618" y="43726"/>
                </a:moveTo>
                <a:lnTo>
                  <a:pt x="98360" y="43726"/>
                </a:lnTo>
                <a:lnTo>
                  <a:pt x="101573" y="45466"/>
                </a:lnTo>
                <a:lnTo>
                  <a:pt x="103466" y="48539"/>
                </a:lnTo>
                <a:lnTo>
                  <a:pt x="105002" y="51092"/>
                </a:lnTo>
                <a:lnTo>
                  <a:pt x="105409" y="53860"/>
                </a:lnTo>
                <a:lnTo>
                  <a:pt x="104812" y="57023"/>
                </a:lnTo>
                <a:lnTo>
                  <a:pt x="103796" y="62115"/>
                </a:lnTo>
                <a:lnTo>
                  <a:pt x="99287" y="64287"/>
                </a:lnTo>
                <a:lnTo>
                  <a:pt x="88269" y="71661"/>
                </a:lnTo>
                <a:lnTo>
                  <a:pt x="80167" y="82053"/>
                </a:lnTo>
                <a:lnTo>
                  <a:pt x="75516" y="94609"/>
                </a:lnTo>
                <a:lnTo>
                  <a:pt x="74599" y="148374"/>
                </a:lnTo>
                <a:lnTo>
                  <a:pt x="76672" y="161851"/>
                </a:lnTo>
                <a:lnTo>
                  <a:pt x="82550" y="173750"/>
                </a:lnTo>
                <a:lnTo>
                  <a:pt x="91718" y="183230"/>
                </a:lnTo>
                <a:lnTo>
                  <a:pt x="99465" y="187820"/>
                </a:lnTo>
                <a:lnTo>
                  <a:pt x="100468" y="188379"/>
                </a:lnTo>
                <a:lnTo>
                  <a:pt x="103910" y="190588"/>
                </a:lnTo>
                <a:lnTo>
                  <a:pt x="104812" y="194970"/>
                </a:lnTo>
                <a:lnTo>
                  <a:pt x="105409" y="198145"/>
                </a:lnTo>
                <a:lnTo>
                  <a:pt x="105002" y="200914"/>
                </a:lnTo>
                <a:lnTo>
                  <a:pt x="101573" y="206590"/>
                </a:lnTo>
                <a:lnTo>
                  <a:pt x="98398" y="208280"/>
                </a:lnTo>
                <a:lnTo>
                  <a:pt x="153618" y="208280"/>
                </a:lnTo>
                <a:lnTo>
                  <a:pt x="150430" y="206590"/>
                </a:lnTo>
                <a:lnTo>
                  <a:pt x="148525" y="203479"/>
                </a:lnTo>
                <a:lnTo>
                  <a:pt x="147014" y="200914"/>
                </a:lnTo>
                <a:lnTo>
                  <a:pt x="146595" y="198145"/>
                </a:lnTo>
                <a:lnTo>
                  <a:pt x="147192" y="194970"/>
                </a:lnTo>
                <a:lnTo>
                  <a:pt x="148081" y="190588"/>
                </a:lnTo>
                <a:lnTo>
                  <a:pt x="151510" y="188379"/>
                </a:lnTo>
                <a:lnTo>
                  <a:pt x="152513" y="187820"/>
                </a:lnTo>
                <a:lnTo>
                  <a:pt x="163599" y="180439"/>
                </a:lnTo>
                <a:lnTo>
                  <a:pt x="171758" y="170079"/>
                </a:lnTo>
                <a:lnTo>
                  <a:pt x="176462" y="157577"/>
                </a:lnTo>
                <a:lnTo>
                  <a:pt x="177418" y="103657"/>
                </a:lnTo>
                <a:lnTo>
                  <a:pt x="175332" y="90141"/>
                </a:lnTo>
                <a:lnTo>
                  <a:pt x="169438" y="78227"/>
                </a:lnTo>
                <a:lnTo>
                  <a:pt x="160280" y="68769"/>
                </a:lnTo>
                <a:lnTo>
                  <a:pt x="152665" y="64249"/>
                </a:lnTo>
                <a:lnTo>
                  <a:pt x="148195" y="62115"/>
                </a:lnTo>
                <a:lnTo>
                  <a:pt x="147192" y="57023"/>
                </a:lnTo>
                <a:lnTo>
                  <a:pt x="146595" y="53860"/>
                </a:lnTo>
                <a:lnTo>
                  <a:pt x="147014" y="51092"/>
                </a:lnTo>
                <a:lnTo>
                  <a:pt x="148525" y="48539"/>
                </a:lnTo>
                <a:lnTo>
                  <a:pt x="150430" y="45466"/>
                </a:lnTo>
                <a:lnTo>
                  <a:pt x="153618" y="43726"/>
                </a:lnTo>
                <a:close/>
              </a:path>
              <a:path w="251987" h="252003">
                <a:moveTo>
                  <a:pt x="221020" y="43726"/>
                </a:moveTo>
                <a:lnTo>
                  <a:pt x="159689" y="43726"/>
                </a:lnTo>
                <a:lnTo>
                  <a:pt x="161822" y="44196"/>
                </a:lnTo>
                <a:lnTo>
                  <a:pt x="169552" y="47849"/>
                </a:lnTo>
                <a:lnTo>
                  <a:pt x="198222" y="74340"/>
                </a:lnTo>
                <a:lnTo>
                  <a:pt x="210973" y="112100"/>
                </a:lnTo>
                <a:lnTo>
                  <a:pt x="211301" y="132321"/>
                </a:lnTo>
                <a:lnTo>
                  <a:pt x="210204" y="146135"/>
                </a:lnTo>
                <a:lnTo>
                  <a:pt x="194799" y="182614"/>
                </a:lnTo>
                <a:lnTo>
                  <a:pt x="163753" y="206883"/>
                </a:lnTo>
                <a:lnTo>
                  <a:pt x="159689" y="208280"/>
                </a:lnTo>
                <a:lnTo>
                  <a:pt x="221136" y="208280"/>
                </a:lnTo>
                <a:lnTo>
                  <a:pt x="244344" y="169302"/>
                </a:lnTo>
                <a:lnTo>
                  <a:pt x="251987" y="127151"/>
                </a:lnTo>
                <a:lnTo>
                  <a:pt x="251151" y="112326"/>
                </a:lnTo>
                <a:lnTo>
                  <a:pt x="239347" y="71350"/>
                </a:lnTo>
                <a:lnTo>
                  <a:pt x="224656" y="47849"/>
                </a:lnTo>
                <a:lnTo>
                  <a:pt x="221020" y="43726"/>
                </a:lnTo>
                <a:close/>
              </a:path>
            </a:pathLst>
          </a:custGeom>
          <a:solidFill>
            <a:srgbClr val="00BAE3"/>
          </a:solidFill>
        </p:spPr>
        <p:txBody>
          <a:bodyPr wrap="square" lIns="0" tIns="0" rIns="0" bIns="0" rtlCol="0">
            <a:noAutofit/>
          </a:bodyPr>
          <a:lstStyle/>
          <a:p>
            <a:endParaRPr/>
          </a:p>
        </p:txBody>
      </p:sp>
      <p:sp>
        <p:nvSpPr>
          <p:cNvPr id="16" name="Дата 3"/>
          <p:cNvSpPr>
            <a:spLocks noGrp="1"/>
          </p:cNvSpPr>
          <p:nvPr>
            <p:ph type="dt" sz="half" idx="10"/>
          </p:nvPr>
        </p:nvSpPr>
        <p:spPr>
          <a:xfrm>
            <a:off x="1278139" y="6717969"/>
            <a:ext cx="1109975" cy="402652"/>
          </a:xfrm>
        </p:spPr>
        <p:txBody>
          <a:bodyPr/>
          <a:lstStyle>
            <a:lvl1pPr>
              <a:defRPr b="0" i="0">
                <a:solidFill>
                  <a:srgbClr val="7F7F7F"/>
                </a:solidFill>
                <a:latin typeface="Calibri Light"/>
                <a:cs typeface="Calibri Light"/>
              </a:defRPr>
            </a:lvl1pPr>
          </a:lstStyle>
          <a:p>
            <a:r>
              <a:rPr lang="en-US"/>
              <a:t>Дата</a:t>
            </a:r>
            <a:endParaRPr lang="ru-RU" dirty="0"/>
          </a:p>
        </p:txBody>
      </p:sp>
      <p:sp>
        <p:nvSpPr>
          <p:cNvPr id="19" name="Нижний колонтитул 4"/>
          <p:cNvSpPr>
            <a:spLocks noGrp="1"/>
          </p:cNvSpPr>
          <p:nvPr>
            <p:ph type="ftr" sz="quarter" idx="11"/>
          </p:nvPr>
        </p:nvSpPr>
        <p:spPr>
          <a:xfrm>
            <a:off x="2388114" y="6717969"/>
            <a:ext cx="3384735" cy="402652"/>
          </a:xfrm>
        </p:spPr>
        <p:txBody>
          <a:bodyPr/>
          <a:lstStyle>
            <a:lvl1pPr algn="l">
              <a:defRPr b="0" i="0">
                <a:solidFill>
                  <a:srgbClr val="7F7F7F"/>
                </a:solidFill>
                <a:latin typeface="Calibri Light"/>
                <a:cs typeface="Calibri Light"/>
              </a:defRPr>
            </a:lvl1pPr>
          </a:lstStyle>
          <a:p>
            <a:r>
              <a:rPr lang="ru-RU"/>
              <a:t>Название презентации</a:t>
            </a:r>
            <a:endParaRPr lang="ru-RU" dirty="0"/>
          </a:p>
        </p:txBody>
      </p:sp>
      <p:sp>
        <p:nvSpPr>
          <p:cNvPr id="26" name="Содержимое 5"/>
          <p:cNvSpPr>
            <a:spLocks noGrp="1"/>
          </p:cNvSpPr>
          <p:nvPr>
            <p:ph idx="28" hasCustomPrompt="1"/>
          </p:nvPr>
        </p:nvSpPr>
        <p:spPr>
          <a:xfrm>
            <a:off x="439176" y="606682"/>
            <a:ext cx="9620812" cy="527551"/>
          </a:xfrm>
        </p:spPr>
        <p:txBody>
          <a:bodyPr anchor="t">
            <a:noAutofit/>
          </a:bodyPr>
          <a:lstStyle>
            <a:lvl1pPr marL="0" indent="0">
              <a:buFontTx/>
              <a:buNone/>
              <a:defRPr sz="1800">
                <a:solidFill>
                  <a:srgbClr val="00BAE3"/>
                </a:solidFill>
                <a:latin typeface="+mj-lt"/>
              </a:defRPr>
            </a:lvl1pPr>
          </a:lstStyle>
          <a:p>
            <a:r>
              <a:rPr lang="ru-RU" dirty="0"/>
              <a:t>ЗАГОЛОВОК СЛАЙДА</a:t>
            </a:r>
          </a:p>
        </p:txBody>
      </p:sp>
      <p:sp>
        <p:nvSpPr>
          <p:cNvPr id="27" name="Содержимое 5"/>
          <p:cNvSpPr>
            <a:spLocks noGrp="1"/>
          </p:cNvSpPr>
          <p:nvPr>
            <p:ph idx="29" hasCustomPrompt="1"/>
          </p:nvPr>
        </p:nvSpPr>
        <p:spPr>
          <a:xfrm>
            <a:off x="3832407" y="2397396"/>
            <a:ext cx="6227581" cy="888902"/>
          </a:xfrm>
        </p:spPr>
        <p:txBody>
          <a:bodyPr anchor="t">
            <a:noAutofit/>
          </a:bodyPr>
          <a:lstStyle>
            <a:lvl1pPr marL="0" marR="0" indent="0" algn="l" defTabSz="521437" rtl="0" eaLnBrk="1" fontAlgn="auto" latinLnBrk="0" hangingPunct="1">
              <a:lnSpc>
                <a:spcPct val="100000"/>
              </a:lnSpc>
              <a:spcBef>
                <a:spcPct val="20000"/>
              </a:spcBef>
              <a:spcAft>
                <a:spcPts val="0"/>
              </a:spcAft>
              <a:buClrTx/>
              <a:buSzTx/>
              <a:buFontTx/>
              <a:buNone/>
              <a:tabLst/>
              <a:defRPr sz="1600" baseline="0">
                <a:solidFill>
                  <a:srgbClr val="00BAE3"/>
                </a:solidFill>
                <a:latin typeface="+mj-lt"/>
              </a:defRPr>
            </a:lvl1pPr>
          </a:lstStyle>
          <a:p>
            <a:r>
              <a:rPr lang="ru-RU" dirty="0"/>
              <a:t>Основная информация Основная информация Основная информация Основная информация Основная информация Основная информация</a:t>
            </a:r>
          </a:p>
          <a:p>
            <a:endParaRPr lang="ru-RU" dirty="0"/>
          </a:p>
          <a:p>
            <a:endParaRPr lang="ru-RU" dirty="0"/>
          </a:p>
          <a:p>
            <a:endParaRPr lang="ru-RU" dirty="0"/>
          </a:p>
        </p:txBody>
      </p:sp>
      <p:sp>
        <p:nvSpPr>
          <p:cNvPr id="30" name="Название 1"/>
          <p:cNvSpPr txBox="1">
            <a:spLocks/>
          </p:cNvSpPr>
          <p:nvPr userDrawn="1"/>
        </p:nvSpPr>
        <p:spPr>
          <a:xfrm>
            <a:off x="427148" y="1141746"/>
            <a:ext cx="8781849" cy="453351"/>
          </a:xfrm>
          <a:prstGeom prst="rect">
            <a:avLst/>
          </a:prstGeom>
        </p:spPr>
        <p:txBody>
          <a:bodyPr vert="horz" lIns="104287" tIns="52144" rIns="104287" bIns="52144" rtlCol="0" anchor="t">
            <a:normAutofit/>
          </a:bodyPr>
          <a:lstStyle>
            <a:lvl1pPr algn="l" defTabSz="521437" rtl="0" eaLnBrk="1" latinLnBrk="0" hangingPunct="1">
              <a:spcBef>
                <a:spcPct val="0"/>
              </a:spcBef>
              <a:buNone/>
              <a:defRPr sz="1600" kern="1200" baseline="0">
                <a:solidFill>
                  <a:srgbClr val="7F7F7F"/>
                </a:solidFill>
                <a:latin typeface="+mj-lt"/>
                <a:ea typeface="+mj-ea"/>
                <a:cs typeface="Arial"/>
              </a:defRPr>
            </a:lvl1pPr>
          </a:lstStyle>
          <a:p>
            <a:endParaRPr lang="ru-RU" dirty="0"/>
          </a:p>
        </p:txBody>
      </p:sp>
      <p:sp>
        <p:nvSpPr>
          <p:cNvPr id="4" name="Text Placeholder 3"/>
          <p:cNvSpPr>
            <a:spLocks noGrp="1"/>
          </p:cNvSpPr>
          <p:nvPr>
            <p:ph type="body" sz="quarter" idx="30" hasCustomPrompt="1"/>
          </p:nvPr>
        </p:nvSpPr>
        <p:spPr>
          <a:xfrm>
            <a:off x="439176" y="1149602"/>
            <a:ext cx="9620812" cy="429619"/>
          </a:xfrm>
        </p:spPr>
        <p:txBody>
          <a:bodyPr>
            <a:noAutofit/>
          </a:bodyPr>
          <a:lstStyle>
            <a:lvl1pPr marL="0" marR="0" indent="0" algn="l" defTabSz="521437" rtl="0" eaLnBrk="1" fontAlgn="auto" latinLnBrk="0" hangingPunct="1">
              <a:lnSpc>
                <a:spcPct val="100000"/>
              </a:lnSpc>
              <a:spcBef>
                <a:spcPts val="0"/>
              </a:spcBef>
              <a:spcAft>
                <a:spcPts val="0"/>
              </a:spcAft>
              <a:buClrTx/>
              <a:buSzTx/>
              <a:buFontTx/>
              <a:buNone/>
              <a:tabLst/>
              <a:defRPr sz="1600">
                <a:solidFill>
                  <a:srgbClr val="7F7F7F"/>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uk-UA" dirty="0"/>
              <a:t>ПОДЗАГОЛОВОК СЛАЙДА</a:t>
            </a:r>
          </a:p>
        </p:txBody>
      </p:sp>
    </p:spTree>
    <p:extLst>
      <p:ext uri="{BB962C8B-B14F-4D97-AF65-F5344CB8AC3E}">
        <p14:creationId xmlns:p14="http://schemas.microsoft.com/office/powerpoint/2010/main" xmlns="" val="414310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Базовый">
    <p:spTree>
      <p:nvGrpSpPr>
        <p:cNvPr id="1" name=""/>
        <p:cNvGrpSpPr/>
        <p:nvPr/>
      </p:nvGrpSpPr>
      <p:grpSpPr>
        <a:xfrm>
          <a:off x="0" y="0"/>
          <a:ext cx="0" cy="0"/>
          <a:chOff x="0" y="0"/>
          <a:chExt cx="0" cy="0"/>
        </a:xfrm>
      </p:grpSpPr>
      <p:sp>
        <p:nvSpPr>
          <p:cNvPr id="13" name="object 3"/>
          <p:cNvSpPr/>
          <p:nvPr userDrawn="1"/>
        </p:nvSpPr>
        <p:spPr>
          <a:xfrm>
            <a:off x="547467" y="6738666"/>
            <a:ext cx="251987" cy="252003"/>
          </a:xfrm>
          <a:custGeom>
            <a:avLst/>
            <a:gdLst/>
            <a:ahLst/>
            <a:cxnLst/>
            <a:rect l="l" t="t" r="r" b="b"/>
            <a:pathLst>
              <a:path w="251987" h="252003">
                <a:moveTo>
                  <a:pt x="125995" y="0"/>
                </a:moveTo>
                <a:lnTo>
                  <a:pt x="83589" y="7314"/>
                </a:lnTo>
                <a:lnTo>
                  <a:pt x="47332" y="27568"/>
                </a:lnTo>
                <a:lnTo>
                  <a:pt x="19761" y="58224"/>
                </a:lnTo>
                <a:lnTo>
                  <a:pt x="3412" y="96745"/>
                </a:lnTo>
                <a:lnTo>
                  <a:pt x="0" y="125544"/>
                </a:lnTo>
                <a:lnTo>
                  <a:pt x="840" y="140272"/>
                </a:lnTo>
                <a:lnTo>
                  <a:pt x="12707" y="181046"/>
                </a:lnTo>
                <a:lnTo>
                  <a:pt x="36630" y="214767"/>
                </a:lnTo>
                <a:lnTo>
                  <a:pt x="70084" y="238940"/>
                </a:lnTo>
                <a:lnTo>
                  <a:pt x="110549" y="251068"/>
                </a:lnTo>
                <a:lnTo>
                  <a:pt x="125159" y="252003"/>
                </a:lnTo>
                <a:lnTo>
                  <a:pt x="139936" y="251165"/>
                </a:lnTo>
                <a:lnTo>
                  <a:pt x="180814" y="239333"/>
                </a:lnTo>
                <a:lnTo>
                  <a:pt x="214597" y="215477"/>
                </a:lnTo>
                <a:lnTo>
                  <a:pt x="221136" y="208280"/>
                </a:lnTo>
                <a:lnTo>
                  <a:pt x="92315" y="208280"/>
                </a:lnTo>
                <a:lnTo>
                  <a:pt x="90194" y="207772"/>
                </a:lnTo>
                <a:lnTo>
                  <a:pt x="53701" y="177608"/>
                </a:lnTo>
                <a:lnTo>
                  <a:pt x="40994" y="139785"/>
                </a:lnTo>
                <a:lnTo>
                  <a:pt x="40677" y="119684"/>
                </a:lnTo>
                <a:lnTo>
                  <a:pt x="41775" y="105894"/>
                </a:lnTo>
                <a:lnTo>
                  <a:pt x="57186" y="69439"/>
                </a:lnTo>
                <a:lnTo>
                  <a:pt x="88226" y="45110"/>
                </a:lnTo>
                <a:lnTo>
                  <a:pt x="92315" y="43726"/>
                </a:lnTo>
                <a:lnTo>
                  <a:pt x="221020" y="43726"/>
                </a:lnTo>
                <a:lnTo>
                  <a:pt x="215543" y="37514"/>
                </a:lnTo>
                <a:lnTo>
                  <a:pt x="182243" y="13253"/>
                </a:lnTo>
                <a:lnTo>
                  <a:pt x="141953" y="1001"/>
                </a:lnTo>
                <a:lnTo>
                  <a:pt x="127402" y="7"/>
                </a:lnTo>
                <a:lnTo>
                  <a:pt x="125995" y="0"/>
                </a:lnTo>
                <a:close/>
              </a:path>
              <a:path w="251987" h="252003">
                <a:moveTo>
                  <a:pt x="153618" y="43726"/>
                </a:moveTo>
                <a:lnTo>
                  <a:pt x="98360" y="43726"/>
                </a:lnTo>
                <a:lnTo>
                  <a:pt x="101573" y="45466"/>
                </a:lnTo>
                <a:lnTo>
                  <a:pt x="103466" y="48539"/>
                </a:lnTo>
                <a:lnTo>
                  <a:pt x="105002" y="51092"/>
                </a:lnTo>
                <a:lnTo>
                  <a:pt x="105409" y="53860"/>
                </a:lnTo>
                <a:lnTo>
                  <a:pt x="104812" y="57023"/>
                </a:lnTo>
                <a:lnTo>
                  <a:pt x="103796" y="62115"/>
                </a:lnTo>
                <a:lnTo>
                  <a:pt x="99287" y="64287"/>
                </a:lnTo>
                <a:lnTo>
                  <a:pt x="88269" y="71661"/>
                </a:lnTo>
                <a:lnTo>
                  <a:pt x="80167" y="82053"/>
                </a:lnTo>
                <a:lnTo>
                  <a:pt x="75516" y="94609"/>
                </a:lnTo>
                <a:lnTo>
                  <a:pt x="74599" y="148374"/>
                </a:lnTo>
                <a:lnTo>
                  <a:pt x="76672" y="161851"/>
                </a:lnTo>
                <a:lnTo>
                  <a:pt x="82550" y="173750"/>
                </a:lnTo>
                <a:lnTo>
                  <a:pt x="91718" y="183230"/>
                </a:lnTo>
                <a:lnTo>
                  <a:pt x="99465" y="187820"/>
                </a:lnTo>
                <a:lnTo>
                  <a:pt x="100468" y="188379"/>
                </a:lnTo>
                <a:lnTo>
                  <a:pt x="103910" y="190588"/>
                </a:lnTo>
                <a:lnTo>
                  <a:pt x="104812" y="194970"/>
                </a:lnTo>
                <a:lnTo>
                  <a:pt x="105409" y="198145"/>
                </a:lnTo>
                <a:lnTo>
                  <a:pt x="105002" y="200914"/>
                </a:lnTo>
                <a:lnTo>
                  <a:pt x="101573" y="206590"/>
                </a:lnTo>
                <a:lnTo>
                  <a:pt x="98398" y="208280"/>
                </a:lnTo>
                <a:lnTo>
                  <a:pt x="153618" y="208280"/>
                </a:lnTo>
                <a:lnTo>
                  <a:pt x="150430" y="206590"/>
                </a:lnTo>
                <a:lnTo>
                  <a:pt x="148525" y="203479"/>
                </a:lnTo>
                <a:lnTo>
                  <a:pt x="147014" y="200914"/>
                </a:lnTo>
                <a:lnTo>
                  <a:pt x="146595" y="198145"/>
                </a:lnTo>
                <a:lnTo>
                  <a:pt x="147192" y="194970"/>
                </a:lnTo>
                <a:lnTo>
                  <a:pt x="148081" y="190588"/>
                </a:lnTo>
                <a:lnTo>
                  <a:pt x="151510" y="188379"/>
                </a:lnTo>
                <a:lnTo>
                  <a:pt x="152513" y="187820"/>
                </a:lnTo>
                <a:lnTo>
                  <a:pt x="163599" y="180439"/>
                </a:lnTo>
                <a:lnTo>
                  <a:pt x="171758" y="170079"/>
                </a:lnTo>
                <a:lnTo>
                  <a:pt x="176462" y="157577"/>
                </a:lnTo>
                <a:lnTo>
                  <a:pt x="177418" y="103657"/>
                </a:lnTo>
                <a:lnTo>
                  <a:pt x="175332" y="90141"/>
                </a:lnTo>
                <a:lnTo>
                  <a:pt x="169438" y="78227"/>
                </a:lnTo>
                <a:lnTo>
                  <a:pt x="160280" y="68769"/>
                </a:lnTo>
                <a:lnTo>
                  <a:pt x="152665" y="64249"/>
                </a:lnTo>
                <a:lnTo>
                  <a:pt x="148195" y="62115"/>
                </a:lnTo>
                <a:lnTo>
                  <a:pt x="147192" y="57023"/>
                </a:lnTo>
                <a:lnTo>
                  <a:pt x="146595" y="53860"/>
                </a:lnTo>
                <a:lnTo>
                  <a:pt x="147014" y="51092"/>
                </a:lnTo>
                <a:lnTo>
                  <a:pt x="148525" y="48539"/>
                </a:lnTo>
                <a:lnTo>
                  <a:pt x="150430" y="45466"/>
                </a:lnTo>
                <a:lnTo>
                  <a:pt x="153618" y="43726"/>
                </a:lnTo>
                <a:close/>
              </a:path>
              <a:path w="251987" h="252003">
                <a:moveTo>
                  <a:pt x="221020" y="43726"/>
                </a:moveTo>
                <a:lnTo>
                  <a:pt x="159689" y="43726"/>
                </a:lnTo>
                <a:lnTo>
                  <a:pt x="161822" y="44196"/>
                </a:lnTo>
                <a:lnTo>
                  <a:pt x="169552" y="47849"/>
                </a:lnTo>
                <a:lnTo>
                  <a:pt x="198222" y="74340"/>
                </a:lnTo>
                <a:lnTo>
                  <a:pt x="210973" y="112100"/>
                </a:lnTo>
                <a:lnTo>
                  <a:pt x="211301" y="132321"/>
                </a:lnTo>
                <a:lnTo>
                  <a:pt x="210204" y="146135"/>
                </a:lnTo>
                <a:lnTo>
                  <a:pt x="194799" y="182614"/>
                </a:lnTo>
                <a:lnTo>
                  <a:pt x="163753" y="206883"/>
                </a:lnTo>
                <a:lnTo>
                  <a:pt x="159689" y="208280"/>
                </a:lnTo>
                <a:lnTo>
                  <a:pt x="221136" y="208280"/>
                </a:lnTo>
                <a:lnTo>
                  <a:pt x="244344" y="169302"/>
                </a:lnTo>
                <a:lnTo>
                  <a:pt x="251987" y="127151"/>
                </a:lnTo>
                <a:lnTo>
                  <a:pt x="251151" y="112326"/>
                </a:lnTo>
                <a:lnTo>
                  <a:pt x="239347" y="71350"/>
                </a:lnTo>
                <a:lnTo>
                  <a:pt x="224656" y="47849"/>
                </a:lnTo>
                <a:lnTo>
                  <a:pt x="221020" y="43726"/>
                </a:lnTo>
                <a:close/>
              </a:path>
            </a:pathLst>
          </a:custGeom>
          <a:solidFill>
            <a:srgbClr val="00BAE3"/>
          </a:solidFill>
        </p:spPr>
        <p:txBody>
          <a:bodyPr wrap="square" lIns="0" tIns="0" rIns="0" bIns="0" rtlCol="0">
            <a:noAutofit/>
          </a:bodyPr>
          <a:lstStyle/>
          <a:p>
            <a:endParaRPr/>
          </a:p>
        </p:txBody>
      </p:sp>
      <p:sp>
        <p:nvSpPr>
          <p:cNvPr id="9" name="Содержимое 5"/>
          <p:cNvSpPr>
            <a:spLocks noGrp="1"/>
          </p:cNvSpPr>
          <p:nvPr>
            <p:ph idx="28" hasCustomPrompt="1"/>
          </p:nvPr>
        </p:nvSpPr>
        <p:spPr>
          <a:xfrm>
            <a:off x="439176" y="606682"/>
            <a:ext cx="9620812" cy="527551"/>
          </a:xfrm>
        </p:spPr>
        <p:txBody>
          <a:bodyPr anchor="t">
            <a:noAutofit/>
          </a:bodyPr>
          <a:lstStyle>
            <a:lvl1pPr marL="0" indent="0">
              <a:buFontTx/>
              <a:buNone/>
              <a:defRPr sz="1800">
                <a:solidFill>
                  <a:srgbClr val="00BAE3"/>
                </a:solidFill>
                <a:latin typeface="+mj-lt"/>
              </a:defRPr>
            </a:lvl1pPr>
          </a:lstStyle>
          <a:p>
            <a:r>
              <a:rPr lang="ru-RU" dirty="0"/>
              <a:t>ЗАГОЛОВОК СЛАЙДА</a:t>
            </a:r>
          </a:p>
        </p:txBody>
      </p:sp>
      <p:sp>
        <p:nvSpPr>
          <p:cNvPr id="10" name="Название 1"/>
          <p:cNvSpPr txBox="1">
            <a:spLocks/>
          </p:cNvSpPr>
          <p:nvPr userDrawn="1"/>
        </p:nvSpPr>
        <p:spPr>
          <a:xfrm>
            <a:off x="427148" y="1141746"/>
            <a:ext cx="8781849" cy="453351"/>
          </a:xfrm>
          <a:prstGeom prst="rect">
            <a:avLst/>
          </a:prstGeom>
        </p:spPr>
        <p:txBody>
          <a:bodyPr vert="horz" lIns="104287" tIns="52144" rIns="104287" bIns="52144" rtlCol="0" anchor="t">
            <a:normAutofit/>
          </a:bodyPr>
          <a:lstStyle>
            <a:lvl1pPr algn="l" defTabSz="521437" rtl="0" eaLnBrk="1" latinLnBrk="0" hangingPunct="1">
              <a:spcBef>
                <a:spcPct val="0"/>
              </a:spcBef>
              <a:buNone/>
              <a:defRPr sz="1600" kern="1200" baseline="0">
                <a:solidFill>
                  <a:srgbClr val="7F7F7F"/>
                </a:solidFill>
                <a:latin typeface="+mj-lt"/>
                <a:ea typeface="+mj-ea"/>
                <a:cs typeface="Arial"/>
              </a:defRPr>
            </a:lvl1pPr>
          </a:lstStyle>
          <a:p>
            <a:endParaRPr lang="ru-RU" dirty="0"/>
          </a:p>
        </p:txBody>
      </p:sp>
      <p:sp>
        <p:nvSpPr>
          <p:cNvPr id="11" name="Text Placeholder 3"/>
          <p:cNvSpPr>
            <a:spLocks noGrp="1"/>
          </p:cNvSpPr>
          <p:nvPr>
            <p:ph type="body" sz="quarter" idx="30" hasCustomPrompt="1"/>
          </p:nvPr>
        </p:nvSpPr>
        <p:spPr>
          <a:xfrm>
            <a:off x="439176" y="1149602"/>
            <a:ext cx="9620812" cy="429619"/>
          </a:xfrm>
        </p:spPr>
        <p:txBody>
          <a:bodyPr>
            <a:noAutofit/>
          </a:bodyPr>
          <a:lstStyle>
            <a:lvl1pPr marL="0" marR="0" indent="0" algn="l" defTabSz="521437" rtl="0" eaLnBrk="1" fontAlgn="auto" latinLnBrk="0" hangingPunct="1">
              <a:lnSpc>
                <a:spcPct val="100000"/>
              </a:lnSpc>
              <a:spcBef>
                <a:spcPts val="0"/>
              </a:spcBef>
              <a:spcAft>
                <a:spcPts val="0"/>
              </a:spcAft>
              <a:buClrTx/>
              <a:buSzTx/>
              <a:buFontTx/>
              <a:buNone/>
              <a:tabLst/>
              <a:defRPr sz="1600">
                <a:solidFill>
                  <a:srgbClr val="7F7F7F"/>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uk-UA" dirty="0"/>
              <a:t>ПОДЗАГОЛОВОК СЛАЙДА</a:t>
            </a:r>
          </a:p>
        </p:txBody>
      </p:sp>
      <p:sp>
        <p:nvSpPr>
          <p:cNvPr id="12" name="Номер слайда 5"/>
          <p:cNvSpPr>
            <a:spLocks noGrp="1"/>
          </p:cNvSpPr>
          <p:nvPr>
            <p:ph type="sldNum" sz="quarter" idx="12"/>
          </p:nvPr>
        </p:nvSpPr>
        <p:spPr>
          <a:xfrm>
            <a:off x="7660190" y="6702093"/>
            <a:ext cx="2494016" cy="402652"/>
          </a:xfrm>
        </p:spPr>
        <p:txBody>
          <a:bodyPr/>
          <a:lstStyle>
            <a:lvl1pPr>
              <a:defRPr b="0" i="0">
                <a:solidFill>
                  <a:srgbClr val="7F7F7F"/>
                </a:solidFill>
                <a:latin typeface="Calibri Light"/>
                <a:cs typeface="Calibri Light"/>
              </a:defRPr>
            </a:lvl1pPr>
          </a:lstStyle>
          <a:p>
            <a:fld id="{7DCF1EA8-601E-944A-8771-CD18B83E524B}" type="slidenum">
              <a:rPr lang="ru-RU" smtClean="0"/>
              <a:pPr/>
              <a:t>‹#›</a:t>
            </a:fld>
            <a:endParaRPr lang="ru-RU" dirty="0"/>
          </a:p>
        </p:txBody>
      </p:sp>
      <p:sp>
        <p:nvSpPr>
          <p:cNvPr id="16" name="Дата 3"/>
          <p:cNvSpPr>
            <a:spLocks noGrp="1"/>
          </p:cNvSpPr>
          <p:nvPr>
            <p:ph type="dt" sz="half" idx="10"/>
          </p:nvPr>
        </p:nvSpPr>
        <p:spPr>
          <a:xfrm>
            <a:off x="1278139" y="6717969"/>
            <a:ext cx="1109975" cy="402652"/>
          </a:xfrm>
        </p:spPr>
        <p:txBody>
          <a:bodyPr/>
          <a:lstStyle>
            <a:lvl1pPr>
              <a:defRPr b="0" i="0">
                <a:solidFill>
                  <a:srgbClr val="7F7F7F"/>
                </a:solidFill>
                <a:latin typeface="Calibri Light"/>
                <a:cs typeface="Calibri Light"/>
              </a:defRPr>
            </a:lvl1pPr>
          </a:lstStyle>
          <a:p>
            <a:r>
              <a:rPr lang="en-US"/>
              <a:t>Дата</a:t>
            </a:r>
            <a:endParaRPr lang="ru-RU" dirty="0"/>
          </a:p>
        </p:txBody>
      </p:sp>
      <p:sp>
        <p:nvSpPr>
          <p:cNvPr id="17" name="Нижний колонтитул 4"/>
          <p:cNvSpPr>
            <a:spLocks noGrp="1"/>
          </p:cNvSpPr>
          <p:nvPr>
            <p:ph type="ftr" sz="quarter" idx="11"/>
          </p:nvPr>
        </p:nvSpPr>
        <p:spPr>
          <a:xfrm>
            <a:off x="2388114" y="6717969"/>
            <a:ext cx="3384735" cy="402652"/>
          </a:xfrm>
        </p:spPr>
        <p:txBody>
          <a:bodyPr/>
          <a:lstStyle>
            <a:lvl1pPr algn="l">
              <a:defRPr b="0" i="0">
                <a:solidFill>
                  <a:srgbClr val="7F7F7F"/>
                </a:solidFill>
                <a:latin typeface="Calibri Light"/>
                <a:cs typeface="Calibri Light"/>
              </a:defRPr>
            </a:lvl1pPr>
          </a:lstStyle>
          <a:p>
            <a:r>
              <a:rPr lang="ru-RU" dirty="0"/>
              <a:t>Название презентации</a:t>
            </a:r>
          </a:p>
        </p:txBody>
      </p:sp>
    </p:spTree>
    <p:extLst>
      <p:ext uri="{BB962C8B-B14F-4D97-AF65-F5344CB8AC3E}">
        <p14:creationId xmlns:p14="http://schemas.microsoft.com/office/powerpoint/2010/main" xmlns="" val="8808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Рисунок 2"/>
          <p:cNvSpPr>
            <a:spLocks noGrp="1"/>
          </p:cNvSpPr>
          <p:nvPr>
            <p:ph type="pic" idx="13"/>
          </p:nvPr>
        </p:nvSpPr>
        <p:spPr>
          <a:xfrm>
            <a:off x="0" y="0"/>
            <a:ext cx="10688638" cy="448310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dirty="0"/>
          </a:p>
        </p:txBody>
      </p:sp>
      <p:sp>
        <p:nvSpPr>
          <p:cNvPr id="2" name="Название 1"/>
          <p:cNvSpPr>
            <a:spLocks noGrp="1"/>
          </p:cNvSpPr>
          <p:nvPr>
            <p:ph type="ctrTitle" hasCustomPrompt="1"/>
          </p:nvPr>
        </p:nvSpPr>
        <p:spPr>
          <a:xfrm>
            <a:off x="978144" y="3079687"/>
            <a:ext cx="3974961" cy="1198114"/>
          </a:xfrm>
        </p:spPr>
        <p:txBody>
          <a:bodyPr anchor="t">
            <a:normAutofit/>
          </a:bodyPr>
          <a:lstStyle>
            <a:lvl1pPr marL="0" marR="0" indent="0" algn="l" defTabSz="521437" rtl="0" eaLnBrk="1" fontAlgn="auto" latinLnBrk="0" hangingPunct="1">
              <a:lnSpc>
                <a:spcPct val="100000"/>
              </a:lnSpc>
              <a:spcBef>
                <a:spcPct val="0"/>
              </a:spcBef>
              <a:spcAft>
                <a:spcPts val="0"/>
              </a:spcAft>
              <a:buClrTx/>
              <a:buSzTx/>
              <a:buFontTx/>
              <a:buNone/>
              <a:tabLst/>
              <a:defRPr sz="2200">
                <a:solidFill>
                  <a:schemeClr val="bg1"/>
                </a:solidFill>
                <a:latin typeface="+mj-lt"/>
                <a:cs typeface="Arial"/>
              </a:defRPr>
            </a:lvl1pPr>
          </a:lstStyle>
          <a:p>
            <a:r>
              <a:rPr lang="ru-RU" dirty="0"/>
              <a:t>ОСНОВНОЙ ЗАГОЛОВОК</a:t>
            </a:r>
            <a:br>
              <a:rPr lang="ru-RU" dirty="0"/>
            </a:br>
            <a:r>
              <a:rPr lang="ru-RU" dirty="0"/>
              <a:t>МОЖЕТ БЫТЬ</a:t>
            </a:r>
            <a:br>
              <a:rPr lang="ru-RU" dirty="0"/>
            </a:br>
            <a:r>
              <a:rPr lang="ru-RU" dirty="0"/>
              <a:t>В ТРИ СТРОКИ</a:t>
            </a:r>
          </a:p>
        </p:txBody>
      </p:sp>
      <p:sp>
        <p:nvSpPr>
          <p:cNvPr id="3" name="Подзаголовок 2"/>
          <p:cNvSpPr>
            <a:spLocks noGrp="1"/>
          </p:cNvSpPr>
          <p:nvPr>
            <p:ph type="subTitle" idx="1" hasCustomPrompt="1"/>
          </p:nvPr>
        </p:nvSpPr>
        <p:spPr>
          <a:xfrm>
            <a:off x="977360" y="4277800"/>
            <a:ext cx="3975745" cy="937959"/>
          </a:xfrm>
        </p:spPr>
        <p:txBody>
          <a:bodyPr anchor="t">
            <a:normAutofit/>
          </a:bodyPr>
          <a:lstStyle>
            <a:lvl1pPr marL="0" marR="0" indent="0" algn="l" defTabSz="521437" rtl="0" eaLnBrk="1" fontAlgn="auto" latinLnBrk="0" hangingPunct="1">
              <a:lnSpc>
                <a:spcPct val="100000"/>
              </a:lnSpc>
              <a:spcBef>
                <a:spcPct val="20000"/>
              </a:spcBef>
              <a:spcAft>
                <a:spcPts val="0"/>
              </a:spcAft>
              <a:buClrTx/>
              <a:buSzTx/>
              <a:buFont typeface="Arial"/>
              <a:buNone/>
              <a:tabLst/>
              <a:defRPr sz="1400">
                <a:solidFill>
                  <a:srgbClr val="FFFFFF"/>
                </a:solidFill>
                <a:latin typeface="+mj-lt"/>
                <a:cs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ru-RU" dirty="0"/>
              <a:t>Подзаголовок презентации </a:t>
            </a:r>
          </a:p>
          <a:p>
            <a:r>
              <a:rPr lang="ru-RU" dirty="0"/>
              <a:t>так же может занимать </a:t>
            </a:r>
          </a:p>
          <a:p>
            <a:r>
              <a:rPr lang="ru-RU" dirty="0"/>
              <a:t>несколько строк </a:t>
            </a:r>
          </a:p>
        </p:txBody>
      </p:sp>
      <p:sp>
        <p:nvSpPr>
          <p:cNvPr id="12" name="object 4"/>
          <p:cNvSpPr/>
          <p:nvPr userDrawn="1"/>
        </p:nvSpPr>
        <p:spPr>
          <a:xfrm>
            <a:off x="8531535" y="6256790"/>
            <a:ext cx="203250" cy="231444"/>
          </a:xfrm>
          <a:custGeom>
            <a:avLst/>
            <a:gdLst/>
            <a:ahLst/>
            <a:cxnLst/>
            <a:rect l="l" t="t" r="r" b="b"/>
            <a:pathLst>
              <a:path w="203250" h="231444">
                <a:moveTo>
                  <a:pt x="127355" y="22059"/>
                </a:moveTo>
                <a:lnTo>
                  <a:pt x="77114" y="22059"/>
                </a:lnTo>
                <a:lnTo>
                  <a:pt x="77114" y="231444"/>
                </a:lnTo>
                <a:lnTo>
                  <a:pt x="127355" y="231444"/>
                </a:lnTo>
                <a:lnTo>
                  <a:pt x="127355" y="22059"/>
                </a:lnTo>
                <a:close/>
              </a:path>
              <a:path w="203250" h="231444">
                <a:moveTo>
                  <a:pt x="203250" y="0"/>
                </a:moveTo>
                <a:lnTo>
                  <a:pt x="0" y="0"/>
                </a:lnTo>
                <a:lnTo>
                  <a:pt x="0" y="45313"/>
                </a:lnTo>
                <a:lnTo>
                  <a:pt x="16674" y="38077"/>
                </a:lnTo>
                <a:lnTo>
                  <a:pt x="24247" y="27272"/>
                </a:lnTo>
                <a:lnTo>
                  <a:pt x="40386" y="22059"/>
                </a:lnTo>
                <a:lnTo>
                  <a:pt x="203250" y="22059"/>
                </a:lnTo>
                <a:lnTo>
                  <a:pt x="203250" y="0"/>
                </a:lnTo>
                <a:close/>
              </a:path>
              <a:path w="203250" h="231444">
                <a:moveTo>
                  <a:pt x="203250" y="22059"/>
                </a:moveTo>
                <a:lnTo>
                  <a:pt x="127355" y="22059"/>
                </a:lnTo>
                <a:lnTo>
                  <a:pt x="177000" y="22505"/>
                </a:lnTo>
                <a:lnTo>
                  <a:pt x="185577" y="27980"/>
                </a:lnTo>
                <a:lnTo>
                  <a:pt x="188556" y="45313"/>
                </a:lnTo>
                <a:lnTo>
                  <a:pt x="203250" y="45313"/>
                </a:lnTo>
                <a:lnTo>
                  <a:pt x="203250" y="22059"/>
                </a:lnTo>
                <a:close/>
              </a:path>
            </a:pathLst>
          </a:custGeom>
          <a:solidFill>
            <a:srgbClr val="57585B"/>
          </a:solidFill>
        </p:spPr>
        <p:txBody>
          <a:bodyPr wrap="square" lIns="0" tIns="0" rIns="0" bIns="0" rtlCol="0">
            <a:noAutofit/>
          </a:bodyPr>
          <a:lstStyle/>
          <a:p>
            <a:endParaRPr/>
          </a:p>
        </p:txBody>
      </p:sp>
      <p:sp>
        <p:nvSpPr>
          <p:cNvPr id="13" name="object 5"/>
          <p:cNvSpPr/>
          <p:nvPr userDrawn="1"/>
        </p:nvSpPr>
        <p:spPr>
          <a:xfrm>
            <a:off x="8762840" y="6256790"/>
            <a:ext cx="230187" cy="231444"/>
          </a:xfrm>
          <a:custGeom>
            <a:avLst/>
            <a:gdLst/>
            <a:ahLst/>
            <a:cxnLst/>
            <a:rect l="l" t="t" r="r" b="b"/>
            <a:pathLst>
              <a:path w="230187" h="231444">
                <a:moveTo>
                  <a:pt x="72224" y="0"/>
                </a:moveTo>
                <a:lnTo>
                  <a:pt x="0" y="0"/>
                </a:lnTo>
                <a:lnTo>
                  <a:pt x="4" y="12256"/>
                </a:lnTo>
                <a:lnTo>
                  <a:pt x="6196" y="14280"/>
                </a:lnTo>
                <a:lnTo>
                  <a:pt x="17292" y="23064"/>
                </a:lnTo>
                <a:lnTo>
                  <a:pt x="23228" y="42862"/>
                </a:lnTo>
                <a:lnTo>
                  <a:pt x="23228" y="231444"/>
                </a:lnTo>
                <a:lnTo>
                  <a:pt x="60020" y="231444"/>
                </a:lnTo>
                <a:lnTo>
                  <a:pt x="111426" y="162864"/>
                </a:lnTo>
                <a:lnTo>
                  <a:pt x="72224" y="162864"/>
                </a:lnTo>
                <a:lnTo>
                  <a:pt x="72224" y="0"/>
                </a:lnTo>
                <a:close/>
              </a:path>
              <a:path w="230187" h="231444">
                <a:moveTo>
                  <a:pt x="230187" y="69811"/>
                </a:moveTo>
                <a:lnTo>
                  <a:pt x="181178" y="69811"/>
                </a:lnTo>
                <a:lnTo>
                  <a:pt x="181178" y="231444"/>
                </a:lnTo>
                <a:lnTo>
                  <a:pt x="230187" y="231444"/>
                </a:lnTo>
                <a:lnTo>
                  <a:pt x="230187" y="69811"/>
                </a:lnTo>
                <a:close/>
              </a:path>
              <a:path w="230187" h="231444">
                <a:moveTo>
                  <a:pt x="230187" y="0"/>
                </a:moveTo>
                <a:lnTo>
                  <a:pt x="193446" y="0"/>
                </a:lnTo>
                <a:lnTo>
                  <a:pt x="72224" y="162864"/>
                </a:lnTo>
                <a:lnTo>
                  <a:pt x="111426" y="162864"/>
                </a:lnTo>
                <a:lnTo>
                  <a:pt x="181178" y="69811"/>
                </a:lnTo>
                <a:lnTo>
                  <a:pt x="230187" y="69811"/>
                </a:lnTo>
                <a:lnTo>
                  <a:pt x="230187" y="0"/>
                </a:lnTo>
                <a:close/>
              </a:path>
            </a:pathLst>
          </a:custGeom>
          <a:solidFill>
            <a:srgbClr val="57585B"/>
          </a:solidFill>
        </p:spPr>
        <p:txBody>
          <a:bodyPr wrap="square" lIns="0" tIns="0" rIns="0" bIns="0" rtlCol="0">
            <a:noAutofit/>
          </a:bodyPr>
          <a:lstStyle/>
          <a:p>
            <a:endParaRPr/>
          </a:p>
        </p:txBody>
      </p:sp>
      <p:sp>
        <p:nvSpPr>
          <p:cNvPr id="14" name="object 6"/>
          <p:cNvSpPr/>
          <p:nvPr userDrawn="1"/>
        </p:nvSpPr>
        <p:spPr>
          <a:xfrm>
            <a:off x="7663531" y="6256785"/>
            <a:ext cx="230200" cy="231444"/>
          </a:xfrm>
          <a:custGeom>
            <a:avLst/>
            <a:gdLst/>
            <a:ahLst/>
            <a:cxnLst/>
            <a:rect l="l" t="t" r="r" b="b"/>
            <a:pathLst>
              <a:path w="230200" h="231444">
                <a:moveTo>
                  <a:pt x="74701" y="0"/>
                </a:moveTo>
                <a:lnTo>
                  <a:pt x="0" y="0"/>
                </a:lnTo>
                <a:lnTo>
                  <a:pt x="0" y="13525"/>
                </a:lnTo>
                <a:lnTo>
                  <a:pt x="6420" y="15165"/>
                </a:lnTo>
                <a:lnTo>
                  <a:pt x="18181" y="23314"/>
                </a:lnTo>
                <a:lnTo>
                  <a:pt x="24498" y="42862"/>
                </a:lnTo>
                <a:lnTo>
                  <a:pt x="24498" y="231444"/>
                </a:lnTo>
                <a:lnTo>
                  <a:pt x="74701" y="231444"/>
                </a:lnTo>
                <a:lnTo>
                  <a:pt x="74701" y="120015"/>
                </a:lnTo>
                <a:lnTo>
                  <a:pt x="164115" y="120015"/>
                </a:lnTo>
                <a:lnTo>
                  <a:pt x="163610" y="119168"/>
                </a:lnTo>
                <a:lnTo>
                  <a:pt x="159397" y="112930"/>
                </a:lnTo>
                <a:lnTo>
                  <a:pt x="155466" y="108154"/>
                </a:lnTo>
                <a:lnTo>
                  <a:pt x="151432" y="104346"/>
                </a:lnTo>
                <a:lnTo>
                  <a:pt x="158721" y="96723"/>
                </a:lnTo>
                <a:lnTo>
                  <a:pt x="74701" y="96723"/>
                </a:lnTo>
                <a:lnTo>
                  <a:pt x="74701" y="0"/>
                </a:lnTo>
                <a:close/>
              </a:path>
              <a:path w="230200" h="231444">
                <a:moveTo>
                  <a:pt x="164115" y="120015"/>
                </a:moveTo>
                <a:lnTo>
                  <a:pt x="74701" y="120015"/>
                </a:lnTo>
                <a:lnTo>
                  <a:pt x="93117" y="120015"/>
                </a:lnTo>
                <a:lnTo>
                  <a:pt x="103931" y="120972"/>
                </a:lnTo>
                <a:lnTo>
                  <a:pt x="111227" y="127641"/>
                </a:lnTo>
                <a:lnTo>
                  <a:pt x="121246" y="145719"/>
                </a:lnTo>
                <a:lnTo>
                  <a:pt x="166560" y="231444"/>
                </a:lnTo>
                <a:lnTo>
                  <a:pt x="230200" y="231444"/>
                </a:lnTo>
                <a:lnTo>
                  <a:pt x="217744" y="214571"/>
                </a:lnTo>
                <a:lnTo>
                  <a:pt x="210518" y="207840"/>
                </a:lnTo>
                <a:lnTo>
                  <a:pt x="202342" y="189559"/>
                </a:lnTo>
                <a:lnTo>
                  <a:pt x="190959" y="168608"/>
                </a:lnTo>
                <a:lnTo>
                  <a:pt x="174417" y="138002"/>
                </a:lnTo>
                <a:lnTo>
                  <a:pt x="168489" y="127360"/>
                </a:lnTo>
                <a:lnTo>
                  <a:pt x="164115" y="120015"/>
                </a:lnTo>
                <a:close/>
              </a:path>
              <a:path w="230200" h="231444">
                <a:moveTo>
                  <a:pt x="224040" y="0"/>
                </a:moveTo>
                <a:lnTo>
                  <a:pt x="171142" y="303"/>
                </a:lnTo>
                <a:lnTo>
                  <a:pt x="149023" y="30248"/>
                </a:lnTo>
                <a:lnTo>
                  <a:pt x="141054" y="45126"/>
                </a:lnTo>
                <a:lnTo>
                  <a:pt x="130366" y="64024"/>
                </a:lnTo>
                <a:lnTo>
                  <a:pt x="116301" y="87397"/>
                </a:lnTo>
                <a:lnTo>
                  <a:pt x="108465" y="94804"/>
                </a:lnTo>
                <a:lnTo>
                  <a:pt x="96761" y="96723"/>
                </a:lnTo>
                <a:lnTo>
                  <a:pt x="158721" y="96723"/>
                </a:lnTo>
                <a:lnTo>
                  <a:pt x="160626" y="94730"/>
                </a:lnTo>
                <a:lnTo>
                  <a:pt x="168746" y="83103"/>
                </a:lnTo>
                <a:lnTo>
                  <a:pt x="176130" y="70306"/>
                </a:lnTo>
                <a:lnTo>
                  <a:pt x="183118" y="57177"/>
                </a:lnTo>
                <a:lnTo>
                  <a:pt x="190052" y="44553"/>
                </a:lnTo>
                <a:lnTo>
                  <a:pt x="197271" y="33276"/>
                </a:lnTo>
                <a:lnTo>
                  <a:pt x="205115" y="24182"/>
                </a:lnTo>
                <a:lnTo>
                  <a:pt x="213925" y="18110"/>
                </a:lnTo>
                <a:lnTo>
                  <a:pt x="224040" y="15900"/>
                </a:lnTo>
                <a:lnTo>
                  <a:pt x="224040" y="0"/>
                </a:lnTo>
                <a:close/>
              </a:path>
            </a:pathLst>
          </a:custGeom>
          <a:solidFill>
            <a:srgbClr val="57585B"/>
          </a:solidFill>
        </p:spPr>
        <p:txBody>
          <a:bodyPr wrap="square" lIns="0" tIns="0" rIns="0" bIns="0" rtlCol="0">
            <a:noAutofit/>
          </a:bodyPr>
          <a:lstStyle/>
          <a:p>
            <a:endParaRPr/>
          </a:p>
        </p:txBody>
      </p:sp>
      <p:sp>
        <p:nvSpPr>
          <p:cNvPr id="15" name="object 7"/>
          <p:cNvSpPr/>
          <p:nvPr userDrawn="1"/>
        </p:nvSpPr>
        <p:spPr>
          <a:xfrm>
            <a:off x="9038352" y="6253121"/>
            <a:ext cx="237479" cy="238799"/>
          </a:xfrm>
          <a:custGeom>
            <a:avLst/>
            <a:gdLst/>
            <a:ahLst/>
            <a:cxnLst/>
            <a:rect l="l" t="t" r="r" b="b"/>
            <a:pathLst>
              <a:path w="237479" h="238799">
                <a:moveTo>
                  <a:pt x="118602" y="0"/>
                </a:moveTo>
                <a:lnTo>
                  <a:pt x="75734" y="7624"/>
                </a:lnTo>
                <a:lnTo>
                  <a:pt x="39831" y="28192"/>
                </a:lnTo>
                <a:lnTo>
                  <a:pt x="13895" y="59669"/>
                </a:lnTo>
                <a:lnTo>
                  <a:pt x="923" y="100021"/>
                </a:lnTo>
                <a:lnTo>
                  <a:pt x="0" y="115092"/>
                </a:lnTo>
                <a:lnTo>
                  <a:pt x="942" y="142149"/>
                </a:lnTo>
                <a:lnTo>
                  <a:pt x="14910" y="180744"/>
                </a:lnTo>
                <a:lnTo>
                  <a:pt x="42458" y="211361"/>
                </a:lnTo>
                <a:lnTo>
                  <a:pt x="79548" y="231535"/>
                </a:lnTo>
                <a:lnTo>
                  <a:pt x="122144" y="238799"/>
                </a:lnTo>
                <a:lnTo>
                  <a:pt x="136485" y="237806"/>
                </a:lnTo>
                <a:lnTo>
                  <a:pt x="174797" y="226366"/>
                </a:lnTo>
                <a:lnTo>
                  <a:pt x="190655" y="216741"/>
                </a:lnTo>
                <a:lnTo>
                  <a:pt x="125650" y="216741"/>
                </a:lnTo>
                <a:lnTo>
                  <a:pt x="109754" y="215071"/>
                </a:lnTo>
                <a:lnTo>
                  <a:pt x="73598" y="194095"/>
                </a:lnTo>
                <a:lnTo>
                  <a:pt x="60032" y="156748"/>
                </a:lnTo>
                <a:lnTo>
                  <a:pt x="60032" y="118775"/>
                </a:lnTo>
                <a:lnTo>
                  <a:pt x="237479" y="115322"/>
                </a:lnTo>
                <a:lnTo>
                  <a:pt x="236214" y="100924"/>
                </a:lnTo>
                <a:lnTo>
                  <a:pt x="235083" y="95534"/>
                </a:lnTo>
                <a:lnTo>
                  <a:pt x="60032" y="95534"/>
                </a:lnTo>
                <a:lnTo>
                  <a:pt x="60162" y="79317"/>
                </a:lnTo>
                <a:lnTo>
                  <a:pt x="75491" y="44233"/>
                </a:lnTo>
                <a:lnTo>
                  <a:pt x="113166" y="25272"/>
                </a:lnTo>
                <a:lnTo>
                  <a:pt x="129905" y="24096"/>
                </a:lnTo>
                <a:lnTo>
                  <a:pt x="190639" y="24096"/>
                </a:lnTo>
                <a:lnTo>
                  <a:pt x="186342" y="20753"/>
                </a:lnTo>
                <a:lnTo>
                  <a:pt x="174450" y="13576"/>
                </a:lnTo>
                <a:lnTo>
                  <a:pt x="161639" y="7802"/>
                </a:lnTo>
                <a:lnTo>
                  <a:pt x="148000" y="3540"/>
                </a:lnTo>
                <a:lnTo>
                  <a:pt x="133624" y="902"/>
                </a:lnTo>
                <a:lnTo>
                  <a:pt x="118602" y="0"/>
                </a:lnTo>
                <a:close/>
              </a:path>
              <a:path w="237479" h="238799">
                <a:moveTo>
                  <a:pt x="222872" y="184904"/>
                </a:moveTo>
                <a:lnTo>
                  <a:pt x="196962" y="187636"/>
                </a:lnTo>
                <a:lnTo>
                  <a:pt x="187767" y="195683"/>
                </a:lnTo>
                <a:lnTo>
                  <a:pt x="177685" y="202723"/>
                </a:lnTo>
                <a:lnTo>
                  <a:pt x="166575" y="208551"/>
                </a:lnTo>
                <a:lnTo>
                  <a:pt x="154293" y="212966"/>
                </a:lnTo>
                <a:lnTo>
                  <a:pt x="140699" y="215764"/>
                </a:lnTo>
                <a:lnTo>
                  <a:pt x="125650" y="216741"/>
                </a:lnTo>
                <a:lnTo>
                  <a:pt x="190655" y="216741"/>
                </a:lnTo>
                <a:lnTo>
                  <a:pt x="196400" y="212658"/>
                </a:lnTo>
                <a:lnTo>
                  <a:pt x="206016" y="204269"/>
                </a:lnTo>
                <a:lnTo>
                  <a:pt x="214840" y="194985"/>
                </a:lnTo>
                <a:lnTo>
                  <a:pt x="222872" y="184904"/>
                </a:lnTo>
                <a:close/>
              </a:path>
              <a:path w="237479" h="238799">
                <a:moveTo>
                  <a:pt x="190639" y="24096"/>
                </a:moveTo>
                <a:lnTo>
                  <a:pt x="129905" y="24096"/>
                </a:lnTo>
                <a:lnTo>
                  <a:pt x="143472" y="28058"/>
                </a:lnTo>
                <a:lnTo>
                  <a:pt x="155510" y="34939"/>
                </a:lnTo>
                <a:lnTo>
                  <a:pt x="165601" y="44320"/>
                </a:lnTo>
                <a:lnTo>
                  <a:pt x="173327" y="55781"/>
                </a:lnTo>
                <a:lnTo>
                  <a:pt x="178269" y="68903"/>
                </a:lnTo>
                <a:lnTo>
                  <a:pt x="180009" y="83266"/>
                </a:lnTo>
                <a:lnTo>
                  <a:pt x="180009" y="95534"/>
                </a:lnTo>
                <a:lnTo>
                  <a:pt x="235083" y="95534"/>
                </a:lnTo>
                <a:lnTo>
                  <a:pt x="215595" y="49585"/>
                </a:lnTo>
                <a:lnTo>
                  <a:pt x="197224" y="29221"/>
                </a:lnTo>
                <a:lnTo>
                  <a:pt x="190639" y="24096"/>
                </a:lnTo>
                <a:close/>
              </a:path>
            </a:pathLst>
          </a:custGeom>
          <a:solidFill>
            <a:srgbClr val="57585B"/>
          </a:solidFill>
        </p:spPr>
        <p:txBody>
          <a:bodyPr wrap="square" lIns="0" tIns="0" rIns="0" bIns="0" rtlCol="0">
            <a:noAutofit/>
          </a:bodyPr>
          <a:lstStyle/>
          <a:p>
            <a:endParaRPr/>
          </a:p>
        </p:txBody>
      </p:sp>
      <p:sp>
        <p:nvSpPr>
          <p:cNvPr id="16" name="object 8"/>
          <p:cNvSpPr/>
          <p:nvPr userDrawn="1"/>
        </p:nvSpPr>
        <p:spPr>
          <a:xfrm>
            <a:off x="7925850" y="6253131"/>
            <a:ext cx="246062" cy="340461"/>
          </a:xfrm>
          <a:custGeom>
            <a:avLst/>
            <a:gdLst/>
            <a:ahLst/>
            <a:cxnLst/>
            <a:rect l="l" t="t" r="r" b="b"/>
            <a:pathLst>
              <a:path w="246062" h="340461">
                <a:moveTo>
                  <a:pt x="73482" y="3657"/>
                </a:moveTo>
                <a:lnTo>
                  <a:pt x="0" y="3657"/>
                </a:lnTo>
                <a:lnTo>
                  <a:pt x="0" y="17145"/>
                </a:lnTo>
                <a:lnTo>
                  <a:pt x="16551" y="20745"/>
                </a:lnTo>
                <a:lnTo>
                  <a:pt x="22499" y="28684"/>
                </a:lnTo>
                <a:lnTo>
                  <a:pt x="23279" y="340461"/>
                </a:lnTo>
                <a:lnTo>
                  <a:pt x="73482" y="340461"/>
                </a:lnTo>
                <a:lnTo>
                  <a:pt x="73482" y="210591"/>
                </a:lnTo>
                <a:lnTo>
                  <a:pt x="110495" y="210591"/>
                </a:lnTo>
                <a:lnTo>
                  <a:pt x="75253" y="178177"/>
                </a:lnTo>
                <a:lnTo>
                  <a:pt x="73482" y="72237"/>
                </a:lnTo>
                <a:lnTo>
                  <a:pt x="76456" y="60284"/>
                </a:lnTo>
                <a:lnTo>
                  <a:pt x="103153" y="30215"/>
                </a:lnTo>
                <a:lnTo>
                  <a:pt x="139560" y="23266"/>
                </a:lnTo>
                <a:lnTo>
                  <a:pt x="209997" y="23266"/>
                </a:lnTo>
                <a:lnTo>
                  <a:pt x="209344" y="22677"/>
                </a:lnTo>
                <a:lnTo>
                  <a:pt x="79222" y="22677"/>
                </a:lnTo>
                <a:lnTo>
                  <a:pt x="73482" y="3657"/>
                </a:lnTo>
                <a:close/>
              </a:path>
              <a:path w="246062" h="340461">
                <a:moveTo>
                  <a:pt x="110495" y="210591"/>
                </a:moveTo>
                <a:lnTo>
                  <a:pt x="73482" y="210591"/>
                </a:lnTo>
                <a:lnTo>
                  <a:pt x="86778" y="222914"/>
                </a:lnTo>
                <a:lnTo>
                  <a:pt x="100512" y="231002"/>
                </a:lnTo>
                <a:lnTo>
                  <a:pt x="113659" y="235743"/>
                </a:lnTo>
                <a:lnTo>
                  <a:pt x="125192" y="238026"/>
                </a:lnTo>
                <a:lnTo>
                  <a:pt x="134087" y="238739"/>
                </a:lnTo>
                <a:lnTo>
                  <a:pt x="149829" y="237537"/>
                </a:lnTo>
                <a:lnTo>
                  <a:pt x="191012" y="223894"/>
                </a:lnTo>
                <a:lnTo>
                  <a:pt x="204950" y="214287"/>
                </a:lnTo>
                <a:lnTo>
                  <a:pt x="129819" y="214287"/>
                </a:lnTo>
                <a:lnTo>
                  <a:pt x="115105" y="212391"/>
                </a:lnTo>
                <a:lnTo>
                  <a:pt x="110495" y="210591"/>
                </a:lnTo>
                <a:close/>
              </a:path>
              <a:path w="246062" h="340461">
                <a:moveTo>
                  <a:pt x="209997" y="23266"/>
                </a:moveTo>
                <a:lnTo>
                  <a:pt x="139560" y="23266"/>
                </a:lnTo>
                <a:lnTo>
                  <a:pt x="159263" y="24559"/>
                </a:lnTo>
                <a:lnTo>
                  <a:pt x="172468" y="27105"/>
                </a:lnTo>
                <a:lnTo>
                  <a:pt x="180527" y="32569"/>
                </a:lnTo>
                <a:lnTo>
                  <a:pt x="184791" y="42612"/>
                </a:lnTo>
                <a:lnTo>
                  <a:pt x="186610" y="58899"/>
                </a:lnTo>
                <a:lnTo>
                  <a:pt x="187312" y="155511"/>
                </a:lnTo>
                <a:lnTo>
                  <a:pt x="185734" y="169493"/>
                </a:lnTo>
                <a:lnTo>
                  <a:pt x="164038" y="203870"/>
                </a:lnTo>
                <a:lnTo>
                  <a:pt x="129819" y="214287"/>
                </a:lnTo>
                <a:lnTo>
                  <a:pt x="204950" y="214287"/>
                </a:lnTo>
                <a:lnTo>
                  <a:pt x="235845" y="174331"/>
                </a:lnTo>
                <a:lnTo>
                  <a:pt x="245788" y="133359"/>
                </a:lnTo>
                <a:lnTo>
                  <a:pt x="246062" y="110172"/>
                </a:lnTo>
                <a:lnTo>
                  <a:pt x="245206" y="93864"/>
                </a:lnTo>
                <a:lnTo>
                  <a:pt x="232916" y="51690"/>
                </a:lnTo>
                <a:lnTo>
                  <a:pt x="217297" y="29839"/>
                </a:lnTo>
                <a:lnTo>
                  <a:pt x="209997" y="23266"/>
                </a:lnTo>
                <a:close/>
              </a:path>
              <a:path w="246062" h="340461">
                <a:moveTo>
                  <a:pt x="140804" y="0"/>
                </a:moveTo>
                <a:lnTo>
                  <a:pt x="99845" y="8835"/>
                </a:lnTo>
                <a:lnTo>
                  <a:pt x="79222" y="22677"/>
                </a:lnTo>
                <a:lnTo>
                  <a:pt x="209344" y="22677"/>
                </a:lnTo>
                <a:lnTo>
                  <a:pt x="170681" y="3481"/>
                </a:lnTo>
                <a:lnTo>
                  <a:pt x="140804" y="0"/>
                </a:lnTo>
                <a:close/>
              </a:path>
            </a:pathLst>
          </a:custGeom>
          <a:solidFill>
            <a:srgbClr val="57585B"/>
          </a:solidFill>
        </p:spPr>
        <p:txBody>
          <a:bodyPr wrap="square" lIns="0" tIns="0" rIns="0" bIns="0" rtlCol="0">
            <a:noAutofit/>
          </a:bodyPr>
          <a:lstStyle/>
          <a:p>
            <a:endParaRPr/>
          </a:p>
        </p:txBody>
      </p:sp>
      <p:sp>
        <p:nvSpPr>
          <p:cNvPr id="17" name="object 9"/>
          <p:cNvSpPr/>
          <p:nvPr userDrawn="1"/>
        </p:nvSpPr>
        <p:spPr>
          <a:xfrm>
            <a:off x="7181269" y="6253086"/>
            <a:ext cx="246125" cy="238096"/>
          </a:xfrm>
          <a:custGeom>
            <a:avLst/>
            <a:gdLst/>
            <a:ahLst/>
            <a:cxnLst/>
            <a:rect l="l" t="t" r="r" b="b"/>
            <a:pathLst>
              <a:path w="246125" h="238096">
                <a:moveTo>
                  <a:pt x="122478" y="0"/>
                </a:moveTo>
                <a:lnTo>
                  <a:pt x="70427" y="9588"/>
                </a:lnTo>
                <a:lnTo>
                  <a:pt x="33557" y="33945"/>
                </a:lnTo>
                <a:lnTo>
                  <a:pt x="10699" y="66458"/>
                </a:lnTo>
                <a:lnTo>
                  <a:pt x="1" y="111066"/>
                </a:lnTo>
                <a:lnTo>
                  <a:pt x="0" y="131051"/>
                </a:lnTo>
                <a:lnTo>
                  <a:pt x="899" y="143116"/>
                </a:lnTo>
                <a:lnTo>
                  <a:pt x="21160" y="189709"/>
                </a:lnTo>
                <a:lnTo>
                  <a:pt x="51622" y="218043"/>
                </a:lnTo>
                <a:lnTo>
                  <a:pt x="92780" y="235503"/>
                </a:lnTo>
                <a:lnTo>
                  <a:pt x="108504" y="238096"/>
                </a:lnTo>
                <a:lnTo>
                  <a:pt x="125708" y="237471"/>
                </a:lnTo>
                <a:lnTo>
                  <a:pt x="171920" y="227009"/>
                </a:lnTo>
                <a:lnTo>
                  <a:pt x="192526" y="216750"/>
                </a:lnTo>
                <a:lnTo>
                  <a:pt x="122821" y="216750"/>
                </a:lnTo>
                <a:lnTo>
                  <a:pt x="107216" y="215012"/>
                </a:lnTo>
                <a:lnTo>
                  <a:pt x="72545" y="192594"/>
                </a:lnTo>
                <a:lnTo>
                  <a:pt x="60020" y="80822"/>
                </a:lnTo>
                <a:lnTo>
                  <a:pt x="61798" y="66670"/>
                </a:lnTo>
                <a:lnTo>
                  <a:pt x="85063" y="33622"/>
                </a:lnTo>
                <a:lnTo>
                  <a:pt x="111257" y="22991"/>
                </a:lnTo>
                <a:lnTo>
                  <a:pt x="199033" y="22991"/>
                </a:lnTo>
                <a:lnTo>
                  <a:pt x="198657" y="22690"/>
                </a:lnTo>
                <a:lnTo>
                  <a:pt x="158872" y="4471"/>
                </a:lnTo>
                <a:lnTo>
                  <a:pt x="126578" y="52"/>
                </a:lnTo>
                <a:lnTo>
                  <a:pt x="122478" y="0"/>
                </a:lnTo>
                <a:close/>
              </a:path>
              <a:path w="246125" h="238096">
                <a:moveTo>
                  <a:pt x="199033" y="22991"/>
                </a:moveTo>
                <a:lnTo>
                  <a:pt x="111257" y="22991"/>
                </a:lnTo>
                <a:lnTo>
                  <a:pt x="129436" y="24020"/>
                </a:lnTo>
                <a:lnTo>
                  <a:pt x="145149" y="27644"/>
                </a:lnTo>
                <a:lnTo>
                  <a:pt x="177180" y="51134"/>
                </a:lnTo>
                <a:lnTo>
                  <a:pt x="185978" y="131051"/>
                </a:lnTo>
                <a:lnTo>
                  <a:pt x="186019" y="155188"/>
                </a:lnTo>
                <a:lnTo>
                  <a:pt x="184593" y="168120"/>
                </a:lnTo>
                <a:lnTo>
                  <a:pt x="163568" y="202479"/>
                </a:lnTo>
                <a:lnTo>
                  <a:pt x="122821" y="216750"/>
                </a:lnTo>
                <a:lnTo>
                  <a:pt x="192526" y="216750"/>
                </a:lnTo>
                <a:lnTo>
                  <a:pt x="226717" y="186662"/>
                </a:lnTo>
                <a:lnTo>
                  <a:pt x="245485" y="140629"/>
                </a:lnTo>
                <a:lnTo>
                  <a:pt x="246125" y="113880"/>
                </a:lnTo>
                <a:lnTo>
                  <a:pt x="245336" y="100646"/>
                </a:lnTo>
                <a:lnTo>
                  <a:pt x="233819" y="63025"/>
                </a:lnTo>
                <a:lnTo>
                  <a:pt x="209446" y="31321"/>
                </a:lnTo>
                <a:lnTo>
                  <a:pt x="199033" y="22991"/>
                </a:lnTo>
                <a:close/>
              </a:path>
            </a:pathLst>
          </a:custGeom>
          <a:solidFill>
            <a:srgbClr val="57585B"/>
          </a:solidFill>
        </p:spPr>
        <p:txBody>
          <a:bodyPr wrap="square" lIns="0" tIns="0" rIns="0" bIns="0" rtlCol="0">
            <a:noAutofit/>
          </a:bodyPr>
          <a:lstStyle/>
          <a:p>
            <a:endParaRPr/>
          </a:p>
        </p:txBody>
      </p:sp>
      <p:sp>
        <p:nvSpPr>
          <p:cNvPr id="18" name="object 10"/>
          <p:cNvSpPr/>
          <p:nvPr userDrawn="1"/>
        </p:nvSpPr>
        <p:spPr>
          <a:xfrm>
            <a:off x="8423796" y="6256790"/>
            <a:ext cx="73456" cy="231444"/>
          </a:xfrm>
          <a:custGeom>
            <a:avLst/>
            <a:gdLst/>
            <a:ahLst/>
            <a:cxnLst/>
            <a:rect l="l" t="t" r="r" b="b"/>
            <a:pathLst>
              <a:path w="73456" h="231444">
                <a:moveTo>
                  <a:pt x="73456" y="0"/>
                </a:moveTo>
                <a:lnTo>
                  <a:pt x="0" y="0"/>
                </a:lnTo>
                <a:lnTo>
                  <a:pt x="0" y="13487"/>
                </a:lnTo>
                <a:lnTo>
                  <a:pt x="16915" y="16932"/>
                </a:lnTo>
                <a:lnTo>
                  <a:pt x="23406" y="24323"/>
                </a:lnTo>
                <a:lnTo>
                  <a:pt x="24472" y="41911"/>
                </a:lnTo>
                <a:lnTo>
                  <a:pt x="24472" y="231444"/>
                </a:lnTo>
                <a:lnTo>
                  <a:pt x="73456" y="231444"/>
                </a:lnTo>
                <a:lnTo>
                  <a:pt x="73456" y="0"/>
                </a:lnTo>
                <a:close/>
              </a:path>
            </a:pathLst>
          </a:custGeom>
          <a:solidFill>
            <a:srgbClr val="57585B"/>
          </a:solidFill>
        </p:spPr>
        <p:txBody>
          <a:bodyPr wrap="square" lIns="0" tIns="0" rIns="0" bIns="0" rtlCol="0">
            <a:noAutofit/>
          </a:bodyPr>
          <a:lstStyle/>
          <a:p>
            <a:endParaRPr/>
          </a:p>
        </p:txBody>
      </p:sp>
      <p:sp>
        <p:nvSpPr>
          <p:cNvPr id="19" name="object 11"/>
          <p:cNvSpPr/>
          <p:nvPr userDrawn="1"/>
        </p:nvSpPr>
        <p:spPr>
          <a:xfrm>
            <a:off x="8208244" y="6256795"/>
            <a:ext cx="211810" cy="231457"/>
          </a:xfrm>
          <a:custGeom>
            <a:avLst/>
            <a:gdLst/>
            <a:ahLst/>
            <a:cxnLst/>
            <a:rect l="l" t="t" r="r" b="b"/>
            <a:pathLst>
              <a:path w="211810" h="231457">
                <a:moveTo>
                  <a:pt x="73456" y="0"/>
                </a:moveTo>
                <a:lnTo>
                  <a:pt x="0" y="0"/>
                </a:lnTo>
                <a:lnTo>
                  <a:pt x="0" y="13500"/>
                </a:lnTo>
                <a:lnTo>
                  <a:pt x="15862" y="16354"/>
                </a:lnTo>
                <a:lnTo>
                  <a:pt x="21378" y="24774"/>
                </a:lnTo>
                <a:lnTo>
                  <a:pt x="22021" y="231457"/>
                </a:lnTo>
                <a:lnTo>
                  <a:pt x="135915" y="231457"/>
                </a:lnTo>
                <a:lnTo>
                  <a:pt x="179915" y="220576"/>
                </a:lnTo>
                <a:lnTo>
                  <a:pt x="195197" y="208178"/>
                </a:lnTo>
                <a:lnTo>
                  <a:pt x="73456" y="208178"/>
                </a:lnTo>
                <a:lnTo>
                  <a:pt x="73456" y="111442"/>
                </a:lnTo>
                <a:lnTo>
                  <a:pt x="195439" y="111442"/>
                </a:lnTo>
                <a:lnTo>
                  <a:pt x="191224" y="106823"/>
                </a:lnTo>
                <a:lnTo>
                  <a:pt x="152419" y="89677"/>
                </a:lnTo>
                <a:lnTo>
                  <a:pt x="73456" y="88201"/>
                </a:lnTo>
                <a:lnTo>
                  <a:pt x="73456" y="0"/>
                </a:lnTo>
                <a:close/>
              </a:path>
              <a:path w="211810" h="231457">
                <a:moveTo>
                  <a:pt x="195439" y="111442"/>
                </a:moveTo>
                <a:lnTo>
                  <a:pt x="116319" y="111442"/>
                </a:lnTo>
                <a:lnTo>
                  <a:pt x="129983" y="113703"/>
                </a:lnTo>
                <a:lnTo>
                  <a:pt x="141678" y="120144"/>
                </a:lnTo>
                <a:lnTo>
                  <a:pt x="150695" y="130248"/>
                </a:lnTo>
                <a:lnTo>
                  <a:pt x="156327" y="143502"/>
                </a:lnTo>
                <a:lnTo>
                  <a:pt x="157924" y="166573"/>
                </a:lnTo>
                <a:lnTo>
                  <a:pt x="155292" y="180122"/>
                </a:lnTo>
                <a:lnTo>
                  <a:pt x="148147" y="192025"/>
                </a:lnTo>
                <a:lnTo>
                  <a:pt x="137614" y="201290"/>
                </a:lnTo>
                <a:lnTo>
                  <a:pt x="124817" y="206925"/>
                </a:lnTo>
                <a:lnTo>
                  <a:pt x="73456" y="208178"/>
                </a:lnTo>
                <a:lnTo>
                  <a:pt x="195197" y="208178"/>
                </a:lnTo>
                <a:lnTo>
                  <a:pt x="200095" y="202871"/>
                </a:lnTo>
                <a:lnTo>
                  <a:pt x="206711" y="191472"/>
                </a:lnTo>
                <a:lnTo>
                  <a:pt x="210687" y="178639"/>
                </a:lnTo>
                <a:lnTo>
                  <a:pt x="211810" y="155549"/>
                </a:lnTo>
                <a:lnTo>
                  <a:pt x="210449" y="140915"/>
                </a:lnTo>
                <a:lnTo>
                  <a:pt x="206465" y="127845"/>
                </a:lnTo>
                <a:lnTo>
                  <a:pt x="200006" y="116446"/>
                </a:lnTo>
                <a:lnTo>
                  <a:pt x="195439" y="111442"/>
                </a:lnTo>
                <a:close/>
              </a:path>
            </a:pathLst>
          </a:custGeom>
          <a:solidFill>
            <a:srgbClr val="57585B"/>
          </a:solidFill>
        </p:spPr>
        <p:txBody>
          <a:bodyPr wrap="square" lIns="0" tIns="0" rIns="0" bIns="0" rtlCol="0">
            <a:noAutofit/>
          </a:bodyPr>
          <a:lstStyle/>
          <a:p>
            <a:endParaRPr/>
          </a:p>
        </p:txBody>
      </p:sp>
      <p:sp>
        <p:nvSpPr>
          <p:cNvPr id="20" name="object 12"/>
          <p:cNvSpPr/>
          <p:nvPr userDrawn="1"/>
        </p:nvSpPr>
        <p:spPr>
          <a:xfrm>
            <a:off x="7435977" y="6256790"/>
            <a:ext cx="203250" cy="231444"/>
          </a:xfrm>
          <a:custGeom>
            <a:avLst/>
            <a:gdLst/>
            <a:ahLst/>
            <a:cxnLst/>
            <a:rect l="l" t="t" r="r" b="b"/>
            <a:pathLst>
              <a:path w="203250" h="231444">
                <a:moveTo>
                  <a:pt x="127304" y="22059"/>
                </a:moveTo>
                <a:lnTo>
                  <a:pt x="77114" y="22059"/>
                </a:lnTo>
                <a:lnTo>
                  <a:pt x="77114" y="231444"/>
                </a:lnTo>
                <a:lnTo>
                  <a:pt x="127304" y="231444"/>
                </a:lnTo>
                <a:lnTo>
                  <a:pt x="127304" y="22059"/>
                </a:lnTo>
                <a:close/>
              </a:path>
              <a:path w="203250" h="231444">
                <a:moveTo>
                  <a:pt x="203250" y="0"/>
                </a:moveTo>
                <a:lnTo>
                  <a:pt x="0" y="0"/>
                </a:lnTo>
                <a:lnTo>
                  <a:pt x="0" y="45313"/>
                </a:lnTo>
                <a:lnTo>
                  <a:pt x="16636" y="38095"/>
                </a:lnTo>
                <a:lnTo>
                  <a:pt x="24192" y="27280"/>
                </a:lnTo>
                <a:lnTo>
                  <a:pt x="40347" y="22059"/>
                </a:lnTo>
                <a:lnTo>
                  <a:pt x="203250" y="22059"/>
                </a:lnTo>
                <a:lnTo>
                  <a:pt x="203250" y="0"/>
                </a:lnTo>
                <a:close/>
              </a:path>
              <a:path w="203250" h="231444">
                <a:moveTo>
                  <a:pt x="203250" y="22059"/>
                </a:moveTo>
                <a:lnTo>
                  <a:pt x="127304" y="22059"/>
                </a:lnTo>
                <a:lnTo>
                  <a:pt x="176992" y="22507"/>
                </a:lnTo>
                <a:lnTo>
                  <a:pt x="185566" y="27986"/>
                </a:lnTo>
                <a:lnTo>
                  <a:pt x="188544" y="45313"/>
                </a:lnTo>
                <a:lnTo>
                  <a:pt x="203250" y="45313"/>
                </a:lnTo>
                <a:lnTo>
                  <a:pt x="203250" y="22059"/>
                </a:lnTo>
                <a:close/>
              </a:path>
            </a:pathLst>
          </a:custGeom>
          <a:solidFill>
            <a:srgbClr val="57585B"/>
          </a:solidFill>
        </p:spPr>
        <p:txBody>
          <a:bodyPr wrap="square" lIns="0" tIns="0" rIns="0" bIns="0" rtlCol="0">
            <a:noAutofit/>
          </a:bodyPr>
          <a:lstStyle/>
          <a:p>
            <a:endParaRPr/>
          </a:p>
        </p:txBody>
      </p:sp>
      <p:sp>
        <p:nvSpPr>
          <p:cNvPr id="21" name="object 13"/>
          <p:cNvSpPr/>
          <p:nvPr userDrawn="1"/>
        </p:nvSpPr>
        <p:spPr>
          <a:xfrm>
            <a:off x="6486996" y="6102524"/>
            <a:ext cx="540042" cy="539978"/>
          </a:xfrm>
          <a:custGeom>
            <a:avLst/>
            <a:gdLst/>
            <a:ahLst/>
            <a:cxnLst/>
            <a:rect l="l" t="t" r="r" b="b"/>
            <a:pathLst>
              <a:path w="540042" h="539978">
                <a:moveTo>
                  <a:pt x="270014" y="0"/>
                </a:moveTo>
                <a:lnTo>
                  <a:pt x="226220" y="3533"/>
                </a:lnTo>
                <a:lnTo>
                  <a:pt x="184674" y="13764"/>
                </a:lnTo>
                <a:lnTo>
                  <a:pt x="145933" y="30135"/>
                </a:lnTo>
                <a:lnTo>
                  <a:pt x="110553" y="52091"/>
                </a:lnTo>
                <a:lnTo>
                  <a:pt x="79090" y="79076"/>
                </a:lnTo>
                <a:lnTo>
                  <a:pt x="52101" y="110534"/>
                </a:lnTo>
                <a:lnTo>
                  <a:pt x="30141" y="145909"/>
                </a:lnTo>
                <a:lnTo>
                  <a:pt x="13766" y="184645"/>
                </a:lnTo>
                <a:lnTo>
                  <a:pt x="3534" y="226186"/>
                </a:lnTo>
                <a:lnTo>
                  <a:pt x="0" y="269976"/>
                </a:lnTo>
                <a:lnTo>
                  <a:pt x="895" y="292121"/>
                </a:lnTo>
                <a:lnTo>
                  <a:pt x="7848" y="334862"/>
                </a:lnTo>
                <a:lnTo>
                  <a:pt x="21221" y="375075"/>
                </a:lnTo>
                <a:lnTo>
                  <a:pt x="40457" y="412204"/>
                </a:lnTo>
                <a:lnTo>
                  <a:pt x="65002" y="445693"/>
                </a:lnTo>
                <a:lnTo>
                  <a:pt x="94297" y="474986"/>
                </a:lnTo>
                <a:lnTo>
                  <a:pt x="127788" y="499527"/>
                </a:lnTo>
                <a:lnTo>
                  <a:pt x="164918" y="518761"/>
                </a:lnTo>
                <a:lnTo>
                  <a:pt x="205131" y="532131"/>
                </a:lnTo>
                <a:lnTo>
                  <a:pt x="247871" y="539083"/>
                </a:lnTo>
                <a:lnTo>
                  <a:pt x="270014" y="539978"/>
                </a:lnTo>
                <a:lnTo>
                  <a:pt x="292156" y="539083"/>
                </a:lnTo>
                <a:lnTo>
                  <a:pt x="334894" y="532131"/>
                </a:lnTo>
                <a:lnTo>
                  <a:pt x="375107" y="518761"/>
                </a:lnTo>
                <a:lnTo>
                  <a:pt x="412238" y="499527"/>
                </a:lnTo>
                <a:lnTo>
                  <a:pt x="445731" y="474986"/>
                </a:lnTo>
                <a:lnTo>
                  <a:pt x="474476" y="446290"/>
                </a:lnTo>
                <a:lnTo>
                  <a:pt x="197840" y="446290"/>
                </a:lnTo>
                <a:lnTo>
                  <a:pt x="193306" y="445211"/>
                </a:lnTo>
                <a:lnTo>
                  <a:pt x="154156" y="423057"/>
                </a:lnTo>
                <a:lnTo>
                  <a:pt x="126033" y="395721"/>
                </a:lnTo>
                <a:lnTo>
                  <a:pt x="104974" y="362449"/>
                </a:lnTo>
                <a:lnTo>
                  <a:pt x="91764" y="324598"/>
                </a:lnTo>
                <a:lnTo>
                  <a:pt x="87185" y="283564"/>
                </a:lnTo>
                <a:lnTo>
                  <a:pt x="87198" y="256103"/>
                </a:lnTo>
                <a:lnTo>
                  <a:pt x="91762" y="215452"/>
                </a:lnTo>
                <a:lnTo>
                  <a:pt x="104969" y="177643"/>
                </a:lnTo>
                <a:lnTo>
                  <a:pt x="126023" y="144366"/>
                </a:lnTo>
                <a:lnTo>
                  <a:pt x="154140" y="116966"/>
                </a:lnTo>
                <a:lnTo>
                  <a:pt x="177241" y="102298"/>
                </a:lnTo>
                <a:lnTo>
                  <a:pt x="189090" y="96646"/>
                </a:lnTo>
                <a:lnTo>
                  <a:pt x="193306" y="94703"/>
                </a:lnTo>
                <a:lnTo>
                  <a:pt x="197840" y="93687"/>
                </a:lnTo>
                <a:lnTo>
                  <a:pt x="474480" y="93687"/>
                </a:lnTo>
                <a:lnTo>
                  <a:pt x="460940" y="79076"/>
                </a:lnTo>
                <a:lnTo>
                  <a:pt x="429474" y="52091"/>
                </a:lnTo>
                <a:lnTo>
                  <a:pt x="394092" y="30135"/>
                </a:lnTo>
                <a:lnTo>
                  <a:pt x="355351" y="13764"/>
                </a:lnTo>
                <a:lnTo>
                  <a:pt x="313806" y="3533"/>
                </a:lnTo>
                <a:lnTo>
                  <a:pt x="292156" y="895"/>
                </a:lnTo>
                <a:lnTo>
                  <a:pt x="270014" y="0"/>
                </a:lnTo>
                <a:close/>
              </a:path>
              <a:path w="540042" h="539978">
                <a:moveTo>
                  <a:pt x="329209" y="93687"/>
                </a:moveTo>
                <a:lnTo>
                  <a:pt x="210794" y="93687"/>
                </a:lnTo>
                <a:lnTo>
                  <a:pt x="217678" y="97421"/>
                </a:lnTo>
                <a:lnTo>
                  <a:pt x="221729" y="103987"/>
                </a:lnTo>
                <a:lnTo>
                  <a:pt x="225031" y="109461"/>
                </a:lnTo>
                <a:lnTo>
                  <a:pt x="225907" y="115392"/>
                </a:lnTo>
                <a:lnTo>
                  <a:pt x="224624" y="122186"/>
                </a:lnTo>
                <a:lnTo>
                  <a:pt x="222453" y="133108"/>
                </a:lnTo>
                <a:lnTo>
                  <a:pt x="212890" y="137667"/>
                </a:lnTo>
                <a:lnTo>
                  <a:pt x="181417" y="161783"/>
                </a:lnTo>
                <a:lnTo>
                  <a:pt x="163183" y="197056"/>
                </a:lnTo>
                <a:lnTo>
                  <a:pt x="159867" y="317931"/>
                </a:lnTo>
                <a:lnTo>
                  <a:pt x="160856" y="331709"/>
                </a:lnTo>
                <a:lnTo>
                  <a:pt x="174798" y="369158"/>
                </a:lnTo>
                <a:lnTo>
                  <a:pt x="202841" y="396934"/>
                </a:lnTo>
                <a:lnTo>
                  <a:pt x="213156" y="402462"/>
                </a:lnTo>
                <a:lnTo>
                  <a:pt x="215328" y="403656"/>
                </a:lnTo>
                <a:lnTo>
                  <a:pt x="222694" y="408381"/>
                </a:lnTo>
                <a:lnTo>
                  <a:pt x="224624" y="417779"/>
                </a:lnTo>
                <a:lnTo>
                  <a:pt x="225907" y="424573"/>
                </a:lnTo>
                <a:lnTo>
                  <a:pt x="225031" y="430504"/>
                </a:lnTo>
                <a:lnTo>
                  <a:pt x="220932" y="437324"/>
                </a:lnTo>
                <a:lnTo>
                  <a:pt x="217678" y="442671"/>
                </a:lnTo>
                <a:lnTo>
                  <a:pt x="210870" y="446290"/>
                </a:lnTo>
                <a:lnTo>
                  <a:pt x="329209" y="446290"/>
                </a:lnTo>
                <a:lnTo>
                  <a:pt x="322389" y="442671"/>
                </a:lnTo>
                <a:lnTo>
                  <a:pt x="318300" y="436016"/>
                </a:lnTo>
                <a:lnTo>
                  <a:pt x="315061" y="430504"/>
                </a:lnTo>
                <a:lnTo>
                  <a:pt x="314159" y="424573"/>
                </a:lnTo>
                <a:lnTo>
                  <a:pt x="315442" y="417779"/>
                </a:lnTo>
                <a:lnTo>
                  <a:pt x="317347" y="408381"/>
                </a:lnTo>
                <a:lnTo>
                  <a:pt x="324688" y="403656"/>
                </a:lnTo>
                <a:lnTo>
                  <a:pt x="338656" y="395987"/>
                </a:lnTo>
                <a:lnTo>
                  <a:pt x="349217" y="387913"/>
                </a:lnTo>
                <a:lnTo>
                  <a:pt x="372336" y="355925"/>
                </a:lnTo>
                <a:lnTo>
                  <a:pt x="380225" y="222110"/>
                </a:lnTo>
                <a:lnTo>
                  <a:pt x="379229" y="208281"/>
                </a:lnTo>
                <a:lnTo>
                  <a:pt x="365234" y="170758"/>
                </a:lnTo>
                <a:lnTo>
                  <a:pt x="337222" y="143074"/>
                </a:lnTo>
                <a:lnTo>
                  <a:pt x="325312" y="136161"/>
                </a:lnTo>
                <a:lnTo>
                  <a:pt x="316998" y="126923"/>
                </a:lnTo>
                <a:lnTo>
                  <a:pt x="314159" y="115392"/>
                </a:lnTo>
                <a:lnTo>
                  <a:pt x="315061" y="109461"/>
                </a:lnTo>
                <a:lnTo>
                  <a:pt x="318300" y="103987"/>
                </a:lnTo>
                <a:lnTo>
                  <a:pt x="322389" y="97421"/>
                </a:lnTo>
                <a:lnTo>
                  <a:pt x="329209" y="93687"/>
                </a:lnTo>
                <a:close/>
              </a:path>
              <a:path w="540042" h="539978">
                <a:moveTo>
                  <a:pt x="474480" y="93687"/>
                </a:moveTo>
                <a:lnTo>
                  <a:pt x="342214" y="93687"/>
                </a:lnTo>
                <a:lnTo>
                  <a:pt x="346786" y="94703"/>
                </a:lnTo>
                <a:lnTo>
                  <a:pt x="362813" y="102298"/>
                </a:lnTo>
                <a:lnTo>
                  <a:pt x="395776" y="125150"/>
                </a:lnTo>
                <a:lnTo>
                  <a:pt x="421687" y="154607"/>
                </a:lnTo>
                <a:lnTo>
                  <a:pt x="440261" y="189504"/>
                </a:lnTo>
                <a:lnTo>
                  <a:pt x="450731" y="228496"/>
                </a:lnTo>
                <a:lnTo>
                  <a:pt x="452830" y="256103"/>
                </a:lnTo>
                <a:lnTo>
                  <a:pt x="452829" y="283564"/>
                </a:lnTo>
                <a:lnTo>
                  <a:pt x="448247" y="324631"/>
                </a:lnTo>
                <a:lnTo>
                  <a:pt x="435037" y="362477"/>
                </a:lnTo>
                <a:lnTo>
                  <a:pt x="413979" y="395744"/>
                </a:lnTo>
                <a:lnTo>
                  <a:pt x="385852" y="423074"/>
                </a:lnTo>
                <a:lnTo>
                  <a:pt x="350939" y="443306"/>
                </a:lnTo>
                <a:lnTo>
                  <a:pt x="342214" y="446290"/>
                </a:lnTo>
                <a:lnTo>
                  <a:pt x="474476" y="446290"/>
                </a:lnTo>
                <a:lnTo>
                  <a:pt x="499577" y="412204"/>
                </a:lnTo>
                <a:lnTo>
                  <a:pt x="518817" y="375075"/>
                </a:lnTo>
                <a:lnTo>
                  <a:pt x="532192" y="334862"/>
                </a:lnTo>
                <a:lnTo>
                  <a:pt x="539146" y="292121"/>
                </a:lnTo>
                <a:lnTo>
                  <a:pt x="540042" y="269976"/>
                </a:lnTo>
                <a:lnTo>
                  <a:pt x="539146" y="247835"/>
                </a:lnTo>
                <a:lnTo>
                  <a:pt x="532192" y="205100"/>
                </a:lnTo>
                <a:lnTo>
                  <a:pt x="518817" y="164892"/>
                </a:lnTo>
                <a:lnTo>
                  <a:pt x="499577" y="127767"/>
                </a:lnTo>
                <a:lnTo>
                  <a:pt x="475030" y="94281"/>
                </a:lnTo>
                <a:lnTo>
                  <a:pt x="474480" y="93687"/>
                </a:lnTo>
                <a:close/>
              </a:path>
            </a:pathLst>
          </a:custGeom>
          <a:solidFill>
            <a:srgbClr val="00BAE3"/>
          </a:solidFill>
        </p:spPr>
        <p:txBody>
          <a:bodyPr wrap="square" lIns="0" tIns="0" rIns="0" bIns="0" rtlCol="0">
            <a:noAutofit/>
          </a:bodyPr>
          <a:lstStyle/>
          <a:p>
            <a:endParaRPr/>
          </a:p>
        </p:txBody>
      </p:sp>
      <p:sp>
        <p:nvSpPr>
          <p:cNvPr id="22" name="object 14"/>
          <p:cNvSpPr/>
          <p:nvPr userDrawn="1"/>
        </p:nvSpPr>
        <p:spPr>
          <a:xfrm>
            <a:off x="9594199" y="6315994"/>
            <a:ext cx="69100" cy="114350"/>
          </a:xfrm>
          <a:custGeom>
            <a:avLst/>
            <a:gdLst/>
            <a:ahLst/>
            <a:cxnLst/>
            <a:rect l="l" t="t" r="r" b="b"/>
            <a:pathLst>
              <a:path w="69100" h="114350">
                <a:moveTo>
                  <a:pt x="59156" y="0"/>
                </a:moveTo>
                <a:lnTo>
                  <a:pt x="0" y="0"/>
                </a:lnTo>
                <a:lnTo>
                  <a:pt x="0" y="114350"/>
                </a:lnTo>
                <a:lnTo>
                  <a:pt x="27698" y="114350"/>
                </a:lnTo>
                <a:lnTo>
                  <a:pt x="32381" y="114207"/>
                </a:lnTo>
                <a:lnTo>
                  <a:pt x="47496" y="111254"/>
                </a:lnTo>
                <a:lnTo>
                  <a:pt x="59076" y="104462"/>
                </a:lnTo>
                <a:lnTo>
                  <a:pt x="61746" y="100622"/>
                </a:lnTo>
                <a:lnTo>
                  <a:pt x="15570" y="100622"/>
                </a:lnTo>
                <a:lnTo>
                  <a:pt x="15570" y="60172"/>
                </a:lnTo>
                <a:lnTo>
                  <a:pt x="62656" y="60172"/>
                </a:lnTo>
                <a:lnTo>
                  <a:pt x="58733" y="54905"/>
                </a:lnTo>
                <a:lnTo>
                  <a:pt x="46548" y="48567"/>
                </a:lnTo>
                <a:lnTo>
                  <a:pt x="30302" y="46405"/>
                </a:lnTo>
                <a:lnTo>
                  <a:pt x="15570" y="46405"/>
                </a:lnTo>
                <a:lnTo>
                  <a:pt x="15570" y="14262"/>
                </a:lnTo>
                <a:lnTo>
                  <a:pt x="61506" y="14262"/>
                </a:lnTo>
                <a:lnTo>
                  <a:pt x="59156" y="0"/>
                </a:lnTo>
                <a:close/>
              </a:path>
              <a:path w="69100" h="114350">
                <a:moveTo>
                  <a:pt x="62656" y="60172"/>
                </a:moveTo>
                <a:lnTo>
                  <a:pt x="29489" y="60172"/>
                </a:lnTo>
                <a:lnTo>
                  <a:pt x="42216" y="62517"/>
                </a:lnTo>
                <a:lnTo>
                  <a:pt x="50165" y="71188"/>
                </a:lnTo>
                <a:lnTo>
                  <a:pt x="52076" y="88038"/>
                </a:lnTo>
                <a:lnTo>
                  <a:pt x="43719" y="97556"/>
                </a:lnTo>
                <a:lnTo>
                  <a:pt x="28473" y="100622"/>
                </a:lnTo>
                <a:lnTo>
                  <a:pt x="61746" y="100622"/>
                </a:lnTo>
                <a:lnTo>
                  <a:pt x="66489" y="93801"/>
                </a:lnTo>
                <a:lnTo>
                  <a:pt x="69100" y="79239"/>
                </a:lnTo>
                <a:lnTo>
                  <a:pt x="66402" y="65202"/>
                </a:lnTo>
                <a:lnTo>
                  <a:pt x="62656" y="60172"/>
                </a:lnTo>
                <a:close/>
              </a:path>
            </a:pathLst>
          </a:custGeom>
          <a:solidFill>
            <a:srgbClr val="57585B"/>
          </a:solidFill>
        </p:spPr>
        <p:txBody>
          <a:bodyPr wrap="square" lIns="0" tIns="0" rIns="0" bIns="0" rtlCol="0">
            <a:noAutofit/>
          </a:bodyPr>
          <a:lstStyle/>
          <a:p>
            <a:endParaRPr/>
          </a:p>
        </p:txBody>
      </p:sp>
      <p:sp>
        <p:nvSpPr>
          <p:cNvPr id="23" name="object 15"/>
          <p:cNvSpPr/>
          <p:nvPr userDrawn="1"/>
        </p:nvSpPr>
        <p:spPr>
          <a:xfrm>
            <a:off x="9679791" y="6315496"/>
            <a:ext cx="104381" cy="116027"/>
          </a:xfrm>
          <a:custGeom>
            <a:avLst/>
            <a:gdLst/>
            <a:ahLst/>
            <a:cxnLst/>
            <a:rect l="l" t="t" r="r" b="b"/>
            <a:pathLst>
              <a:path w="104381" h="116027">
                <a:moveTo>
                  <a:pt x="91792" y="80543"/>
                </a:moveTo>
                <a:lnTo>
                  <a:pt x="75539" y="80543"/>
                </a:lnTo>
                <a:lnTo>
                  <a:pt x="89001" y="116027"/>
                </a:lnTo>
                <a:lnTo>
                  <a:pt x="104381" y="112725"/>
                </a:lnTo>
                <a:lnTo>
                  <a:pt x="91792" y="80543"/>
                </a:lnTo>
                <a:close/>
              </a:path>
              <a:path w="104381" h="116027">
                <a:moveTo>
                  <a:pt x="60286" y="0"/>
                </a:moveTo>
                <a:lnTo>
                  <a:pt x="44716" y="0"/>
                </a:lnTo>
                <a:lnTo>
                  <a:pt x="0" y="114871"/>
                </a:lnTo>
                <a:lnTo>
                  <a:pt x="16255" y="114871"/>
                </a:lnTo>
                <a:lnTo>
                  <a:pt x="28994" y="80543"/>
                </a:lnTo>
                <a:lnTo>
                  <a:pt x="91792" y="80543"/>
                </a:lnTo>
                <a:lnTo>
                  <a:pt x="86422" y="66814"/>
                </a:lnTo>
                <a:lnTo>
                  <a:pt x="33947" y="66814"/>
                </a:lnTo>
                <a:lnTo>
                  <a:pt x="52171" y="18224"/>
                </a:lnTo>
                <a:lnTo>
                  <a:pt x="67415" y="18224"/>
                </a:lnTo>
                <a:lnTo>
                  <a:pt x="60286" y="0"/>
                </a:lnTo>
                <a:close/>
              </a:path>
              <a:path w="104381" h="116027">
                <a:moveTo>
                  <a:pt x="67415" y="18224"/>
                </a:moveTo>
                <a:lnTo>
                  <a:pt x="52171" y="18224"/>
                </a:lnTo>
                <a:lnTo>
                  <a:pt x="70421" y="66814"/>
                </a:lnTo>
                <a:lnTo>
                  <a:pt x="86422" y="66814"/>
                </a:lnTo>
                <a:lnTo>
                  <a:pt x="67415" y="18224"/>
                </a:lnTo>
                <a:close/>
              </a:path>
            </a:pathLst>
          </a:custGeom>
          <a:solidFill>
            <a:srgbClr val="57585B"/>
          </a:solidFill>
        </p:spPr>
        <p:txBody>
          <a:bodyPr wrap="square" lIns="0" tIns="0" rIns="0" bIns="0" rtlCol="0">
            <a:noAutofit/>
          </a:bodyPr>
          <a:lstStyle/>
          <a:p>
            <a:endParaRPr/>
          </a:p>
        </p:txBody>
      </p:sp>
      <p:sp>
        <p:nvSpPr>
          <p:cNvPr id="24" name="object 16"/>
          <p:cNvSpPr/>
          <p:nvPr userDrawn="1"/>
        </p:nvSpPr>
        <p:spPr>
          <a:xfrm>
            <a:off x="9808943" y="6316002"/>
            <a:ext cx="88988" cy="114350"/>
          </a:xfrm>
          <a:custGeom>
            <a:avLst/>
            <a:gdLst/>
            <a:ahLst/>
            <a:cxnLst/>
            <a:rect l="l" t="t" r="r" b="b"/>
            <a:pathLst>
              <a:path w="88988" h="114350">
                <a:moveTo>
                  <a:pt x="15608" y="0"/>
                </a:moveTo>
                <a:lnTo>
                  <a:pt x="0" y="0"/>
                </a:lnTo>
                <a:lnTo>
                  <a:pt x="0" y="114350"/>
                </a:lnTo>
                <a:lnTo>
                  <a:pt x="15608" y="114350"/>
                </a:lnTo>
                <a:lnTo>
                  <a:pt x="15608" y="61633"/>
                </a:lnTo>
                <a:lnTo>
                  <a:pt x="88988" y="61633"/>
                </a:lnTo>
                <a:lnTo>
                  <a:pt x="88988" y="47396"/>
                </a:lnTo>
                <a:lnTo>
                  <a:pt x="15608" y="47396"/>
                </a:lnTo>
                <a:lnTo>
                  <a:pt x="15608" y="0"/>
                </a:lnTo>
                <a:close/>
              </a:path>
              <a:path w="88988" h="114350">
                <a:moveTo>
                  <a:pt x="88988" y="61633"/>
                </a:moveTo>
                <a:lnTo>
                  <a:pt x="73431" y="61633"/>
                </a:lnTo>
                <a:lnTo>
                  <a:pt x="73431" y="114350"/>
                </a:lnTo>
                <a:lnTo>
                  <a:pt x="88988" y="114350"/>
                </a:lnTo>
                <a:lnTo>
                  <a:pt x="88988" y="61633"/>
                </a:lnTo>
                <a:close/>
              </a:path>
              <a:path w="88988" h="114350">
                <a:moveTo>
                  <a:pt x="88988" y="0"/>
                </a:moveTo>
                <a:lnTo>
                  <a:pt x="73431" y="0"/>
                </a:lnTo>
                <a:lnTo>
                  <a:pt x="73431" y="47396"/>
                </a:lnTo>
                <a:lnTo>
                  <a:pt x="88988" y="47396"/>
                </a:lnTo>
                <a:lnTo>
                  <a:pt x="88988" y="0"/>
                </a:lnTo>
                <a:close/>
              </a:path>
            </a:pathLst>
          </a:custGeom>
          <a:solidFill>
            <a:srgbClr val="57585B"/>
          </a:solidFill>
        </p:spPr>
        <p:txBody>
          <a:bodyPr wrap="square" lIns="0" tIns="0" rIns="0" bIns="0" rtlCol="0">
            <a:noAutofit/>
          </a:bodyPr>
          <a:lstStyle/>
          <a:p>
            <a:endParaRPr/>
          </a:p>
        </p:txBody>
      </p:sp>
      <p:sp>
        <p:nvSpPr>
          <p:cNvPr id="25" name="object 17"/>
          <p:cNvSpPr/>
          <p:nvPr userDrawn="1"/>
        </p:nvSpPr>
        <p:spPr>
          <a:xfrm>
            <a:off x="9931169" y="6316009"/>
            <a:ext cx="85725" cy="115506"/>
          </a:xfrm>
          <a:custGeom>
            <a:avLst/>
            <a:gdLst/>
            <a:ahLst/>
            <a:cxnLst/>
            <a:rect l="l" t="t" r="r" b="b"/>
            <a:pathLst>
              <a:path w="85725" h="115506">
                <a:moveTo>
                  <a:pt x="34976" y="56362"/>
                </a:moveTo>
                <a:lnTo>
                  <a:pt x="15633" y="56362"/>
                </a:lnTo>
                <a:lnTo>
                  <a:pt x="68478" y="115506"/>
                </a:lnTo>
                <a:lnTo>
                  <a:pt x="85725" y="111861"/>
                </a:lnTo>
                <a:lnTo>
                  <a:pt x="34976" y="56362"/>
                </a:lnTo>
                <a:close/>
              </a:path>
              <a:path w="85725" h="115506">
                <a:moveTo>
                  <a:pt x="15633" y="0"/>
                </a:moveTo>
                <a:lnTo>
                  <a:pt x="0" y="0"/>
                </a:lnTo>
                <a:lnTo>
                  <a:pt x="0" y="114350"/>
                </a:lnTo>
                <a:lnTo>
                  <a:pt x="15633" y="114350"/>
                </a:lnTo>
                <a:lnTo>
                  <a:pt x="15633" y="56362"/>
                </a:lnTo>
                <a:lnTo>
                  <a:pt x="34976" y="56362"/>
                </a:lnTo>
                <a:lnTo>
                  <a:pt x="32537" y="53695"/>
                </a:lnTo>
                <a:lnTo>
                  <a:pt x="34728" y="51358"/>
                </a:lnTo>
                <a:lnTo>
                  <a:pt x="15633" y="51358"/>
                </a:lnTo>
                <a:lnTo>
                  <a:pt x="15633" y="0"/>
                </a:lnTo>
                <a:close/>
              </a:path>
              <a:path w="85725" h="115506">
                <a:moveTo>
                  <a:pt x="82892" y="0"/>
                </a:moveTo>
                <a:lnTo>
                  <a:pt x="63042" y="0"/>
                </a:lnTo>
                <a:lnTo>
                  <a:pt x="15633" y="51358"/>
                </a:lnTo>
                <a:lnTo>
                  <a:pt x="34728" y="51358"/>
                </a:lnTo>
                <a:lnTo>
                  <a:pt x="82892" y="0"/>
                </a:lnTo>
                <a:close/>
              </a:path>
            </a:pathLst>
          </a:custGeom>
          <a:solidFill>
            <a:srgbClr val="57585B"/>
          </a:solidFill>
        </p:spPr>
        <p:txBody>
          <a:bodyPr wrap="square" lIns="0" tIns="0" rIns="0" bIns="0" rtlCol="0">
            <a:noAutofit/>
          </a:bodyPr>
          <a:lstStyle/>
          <a:p>
            <a:endParaRPr/>
          </a:p>
        </p:txBody>
      </p:sp>
      <p:sp>
        <p:nvSpPr>
          <p:cNvPr id="26" name="object 18"/>
          <p:cNvSpPr/>
          <p:nvPr userDrawn="1"/>
        </p:nvSpPr>
        <p:spPr>
          <a:xfrm>
            <a:off x="9435033" y="6102502"/>
            <a:ext cx="0" cy="539978"/>
          </a:xfrm>
          <a:custGeom>
            <a:avLst/>
            <a:gdLst/>
            <a:ahLst/>
            <a:cxnLst/>
            <a:rect l="l" t="t" r="r" b="b"/>
            <a:pathLst>
              <a:path h="539978">
                <a:moveTo>
                  <a:pt x="0" y="0"/>
                </a:moveTo>
                <a:lnTo>
                  <a:pt x="0" y="539978"/>
                </a:lnTo>
              </a:path>
            </a:pathLst>
          </a:custGeom>
          <a:ln w="10921">
            <a:solidFill>
              <a:srgbClr val="57585B"/>
            </a:solidFill>
          </a:ln>
        </p:spPr>
        <p:txBody>
          <a:bodyPr wrap="square" lIns="0" tIns="0" rIns="0" bIns="0" rtlCol="0">
            <a:noAutofit/>
          </a:bodyPr>
          <a:lstStyle/>
          <a:p>
            <a:endParaRPr/>
          </a:p>
        </p:txBody>
      </p:sp>
      <p:sp>
        <p:nvSpPr>
          <p:cNvPr id="27" name="TextBox 26"/>
          <p:cNvSpPr txBox="1"/>
          <p:nvPr userDrawn="1"/>
        </p:nvSpPr>
        <p:spPr>
          <a:xfrm>
            <a:off x="623438" y="5993684"/>
            <a:ext cx="1793304" cy="523220"/>
          </a:xfrm>
          <a:prstGeom prst="rect">
            <a:avLst/>
          </a:prstGeom>
          <a:noFill/>
        </p:spPr>
        <p:txBody>
          <a:bodyPr wrap="none" rtlCol="0">
            <a:spAutoFit/>
          </a:bodyPr>
          <a:lstStyle/>
          <a:p>
            <a:r>
              <a:rPr lang="ru-RU" sz="1400" dirty="0">
                <a:solidFill>
                  <a:schemeClr val="tx1">
                    <a:lumMod val="50000"/>
                    <a:lumOff val="50000"/>
                  </a:schemeClr>
                </a:solidFill>
              </a:rPr>
              <a:t>В жизни всегда </a:t>
            </a:r>
            <a:endParaRPr lang="en-US" sz="1400" dirty="0">
              <a:solidFill>
                <a:schemeClr val="tx1">
                  <a:lumMod val="50000"/>
                  <a:lumOff val="50000"/>
                </a:schemeClr>
              </a:solidFill>
            </a:endParaRPr>
          </a:p>
          <a:p>
            <a:r>
              <a:rPr lang="ru-RU" sz="1400" dirty="0">
                <a:solidFill>
                  <a:schemeClr val="tx1">
                    <a:lumMod val="50000"/>
                    <a:lumOff val="50000"/>
                  </a:schemeClr>
                </a:solidFill>
              </a:rPr>
              <a:t>есть место открытию</a:t>
            </a:r>
          </a:p>
        </p:txBody>
      </p:sp>
      <p:sp>
        <p:nvSpPr>
          <p:cNvPr id="28" name="TextBox 27"/>
          <p:cNvSpPr txBox="1"/>
          <p:nvPr userDrawn="1"/>
        </p:nvSpPr>
        <p:spPr>
          <a:xfrm>
            <a:off x="634983" y="6478574"/>
            <a:ext cx="1115835" cy="307777"/>
          </a:xfrm>
          <a:prstGeom prst="rect">
            <a:avLst/>
          </a:prstGeom>
          <a:noFill/>
        </p:spPr>
        <p:txBody>
          <a:bodyPr wrap="none" rtlCol="0">
            <a:spAutoFit/>
          </a:bodyPr>
          <a:lstStyle/>
          <a:p>
            <a:r>
              <a:rPr lang="en-US" sz="1400" dirty="0" err="1">
                <a:solidFill>
                  <a:srgbClr val="00BAE3"/>
                </a:solidFill>
              </a:rPr>
              <a:t>openbank.</a:t>
            </a:r>
            <a:r>
              <a:rPr lang="en-US" sz="1400" dirty="0" err="1">
                <a:solidFill>
                  <a:srgbClr val="7F7F7F"/>
                </a:solidFill>
              </a:rPr>
              <a:t>ru</a:t>
            </a:r>
            <a:endParaRPr lang="ru-RU" sz="1400" dirty="0">
              <a:solidFill>
                <a:srgbClr val="7F7F7F"/>
              </a:solidFill>
            </a:endParaRPr>
          </a:p>
        </p:txBody>
      </p:sp>
    </p:spTree>
    <p:extLst>
      <p:ext uri="{BB962C8B-B14F-4D97-AF65-F5344CB8AC3E}">
        <p14:creationId xmlns:p14="http://schemas.microsoft.com/office/powerpoint/2010/main" xmlns="" val="58021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ru-RU"/>
              <a:t>Образец заголовка</a:t>
            </a:r>
          </a:p>
        </p:txBody>
      </p:sp>
      <p:sp>
        <p:nvSpPr>
          <p:cNvPr id="3" name="Текст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latin typeface="Arial"/>
                <a:cs typeface="Arial"/>
              </a:defRPr>
            </a:lvl1pPr>
          </a:lstStyle>
          <a:p>
            <a:r>
              <a:rPr lang="en-US"/>
              <a:t>Дата</a:t>
            </a:r>
            <a:endParaRPr lang="ru-RU"/>
          </a:p>
        </p:txBody>
      </p:sp>
      <p:sp>
        <p:nvSpPr>
          <p:cNvPr id="5" name="Нижний колонтитул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latin typeface="Arial"/>
                <a:cs typeface="Arial"/>
              </a:defRPr>
            </a:lvl1pPr>
          </a:lstStyle>
          <a:p>
            <a:r>
              <a:rPr lang="ru-RU"/>
              <a:t>Название презентации</a:t>
            </a:r>
          </a:p>
        </p:txBody>
      </p:sp>
      <p:sp>
        <p:nvSpPr>
          <p:cNvPr id="6" name="Номер слайда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latin typeface="Arial"/>
                <a:cs typeface="Arial"/>
              </a:defRPr>
            </a:lvl1pPr>
          </a:lstStyle>
          <a:p>
            <a:fld id="{7DCF1EA8-601E-944A-8771-CD18B83E524B}" type="slidenum">
              <a:rPr lang="ru-RU" smtClean="0"/>
              <a:pPr/>
              <a:t>‹#›</a:t>
            </a:fld>
            <a:endParaRPr lang="ru-RU" dirty="0"/>
          </a:p>
        </p:txBody>
      </p:sp>
    </p:spTree>
    <p:extLst>
      <p:ext uri="{BB962C8B-B14F-4D97-AF65-F5344CB8AC3E}">
        <p14:creationId xmlns:p14="http://schemas.microsoft.com/office/powerpoint/2010/main" xmlns="" val="2026790153"/>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0" r:id="rId3"/>
    <p:sldLayoutId id="2147483666" r:id="rId4"/>
    <p:sldLayoutId id="2147483667" r:id="rId5"/>
    <p:sldLayoutId id="2147483661" r:id="rId6"/>
    <p:sldLayoutId id="2147483668" r:id="rId7"/>
  </p:sldLayoutIdLst>
  <p:hf hdr="0" ftr="0" dt="0"/>
  <p:txStyles>
    <p:titleStyle>
      <a:lvl1pPr algn="ctr" defTabSz="521437" rtl="0" eaLnBrk="1" latinLnBrk="0" hangingPunct="1">
        <a:spcBef>
          <a:spcPct val="0"/>
        </a:spcBef>
        <a:buNone/>
        <a:defRPr sz="5000" kern="1200">
          <a:solidFill>
            <a:schemeClr val="tx1"/>
          </a:solidFill>
          <a:latin typeface="Arial"/>
          <a:ea typeface="+mj-ea"/>
          <a:cs typeface="Arial"/>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Arial"/>
          <a:ea typeface="+mn-ea"/>
          <a:cs typeface="Arial"/>
        </a:defRPr>
      </a:lvl1pPr>
      <a:lvl2pPr marL="847334" indent="-325898" algn="l" defTabSz="521437" rtl="0" eaLnBrk="1" latinLnBrk="0" hangingPunct="1">
        <a:spcBef>
          <a:spcPct val="20000"/>
        </a:spcBef>
        <a:buFont typeface="Arial"/>
        <a:buChar char="–"/>
        <a:defRPr sz="3200" kern="1200">
          <a:solidFill>
            <a:schemeClr val="tx1"/>
          </a:solidFill>
          <a:latin typeface="Arial"/>
          <a:ea typeface="+mn-ea"/>
          <a:cs typeface="Arial"/>
        </a:defRPr>
      </a:lvl2pPr>
      <a:lvl3pPr marL="1303592" indent="-260718" algn="l" defTabSz="521437" rtl="0" eaLnBrk="1" latinLnBrk="0" hangingPunct="1">
        <a:spcBef>
          <a:spcPct val="20000"/>
        </a:spcBef>
        <a:buFont typeface="Arial"/>
        <a:buChar char="•"/>
        <a:defRPr sz="2700" kern="1200">
          <a:solidFill>
            <a:schemeClr val="tx1"/>
          </a:solidFill>
          <a:latin typeface="Arial"/>
          <a:ea typeface="+mn-ea"/>
          <a:cs typeface="Arial"/>
        </a:defRPr>
      </a:lvl3pPr>
      <a:lvl4pPr marL="1825028" indent="-260718" algn="l" defTabSz="521437" rtl="0" eaLnBrk="1" latinLnBrk="0" hangingPunct="1">
        <a:spcBef>
          <a:spcPct val="20000"/>
        </a:spcBef>
        <a:buFont typeface="Arial"/>
        <a:buChar char="–"/>
        <a:defRPr sz="2300" kern="1200">
          <a:solidFill>
            <a:schemeClr val="tx1"/>
          </a:solidFill>
          <a:latin typeface="Arial"/>
          <a:ea typeface="+mn-ea"/>
          <a:cs typeface="Arial"/>
        </a:defRPr>
      </a:lvl4pPr>
      <a:lvl5pPr marL="2346465" indent="-260718" algn="l" defTabSz="521437" rtl="0" eaLnBrk="1" latinLnBrk="0" hangingPunct="1">
        <a:spcBef>
          <a:spcPct val="20000"/>
        </a:spcBef>
        <a:buFont typeface="Arial"/>
        <a:buChar char="»"/>
        <a:defRPr sz="2300" kern="1200">
          <a:solidFill>
            <a:schemeClr val="tx1"/>
          </a:solidFill>
          <a:latin typeface="Arial"/>
          <a:ea typeface="+mn-ea"/>
          <a:cs typeface="Arial"/>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ru-RU"/>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кубик_2.jpg"/>
          <p:cNvPicPr>
            <a:picLocks noGrp="1" noChangeAspect="1"/>
          </p:cNvPicPr>
          <p:nvPr>
            <p:ph type="pic" idx="13"/>
          </p:nvPr>
        </p:nvPicPr>
        <p:blipFill>
          <a:blip r:embed="rId2">
            <a:extLst>
              <a:ext uri="{28A0092B-C50C-407E-A947-70E740481C1C}">
                <a14:useLocalDpi xmlns:a14="http://schemas.microsoft.com/office/drawing/2010/main" xmlns="" val="0"/>
              </a:ext>
            </a:extLst>
          </a:blip>
          <a:srcRect t="4316" b="4316"/>
          <a:stretch>
            <a:fillRect/>
          </a:stretch>
        </p:blipFill>
        <p:spPr>
          <a:xfrm>
            <a:off x="0" y="0"/>
            <a:ext cx="10688638" cy="4483100"/>
          </a:xfrm>
        </p:spPr>
      </p:pic>
      <p:sp>
        <p:nvSpPr>
          <p:cNvPr id="8" name="object 19"/>
          <p:cNvSpPr/>
          <p:nvPr/>
        </p:nvSpPr>
        <p:spPr>
          <a:xfrm>
            <a:off x="723900" y="2289507"/>
            <a:ext cx="4508500" cy="3274872"/>
          </a:xfrm>
          <a:custGeom>
            <a:avLst/>
            <a:gdLst/>
            <a:ahLst/>
            <a:cxnLst/>
            <a:rect l="l" t="t" r="r" b="b"/>
            <a:pathLst>
              <a:path w="4508500" h="3274872">
                <a:moveTo>
                  <a:pt x="0" y="0"/>
                </a:moveTo>
                <a:lnTo>
                  <a:pt x="0" y="3274872"/>
                </a:lnTo>
                <a:lnTo>
                  <a:pt x="4508500" y="2908147"/>
                </a:lnTo>
                <a:lnTo>
                  <a:pt x="4508500" y="359676"/>
                </a:lnTo>
                <a:lnTo>
                  <a:pt x="0" y="0"/>
                </a:lnTo>
                <a:close/>
              </a:path>
            </a:pathLst>
          </a:custGeom>
          <a:solidFill>
            <a:srgbClr val="00BAE3"/>
          </a:solidFill>
        </p:spPr>
        <p:txBody>
          <a:bodyPr wrap="square" lIns="0" tIns="0" rIns="0" bIns="0" rtlCol="0">
            <a:noAutofit/>
          </a:bodyPr>
          <a:lstStyle/>
          <a:p>
            <a:endParaRPr/>
          </a:p>
        </p:txBody>
      </p:sp>
      <p:sp>
        <p:nvSpPr>
          <p:cNvPr id="3" name="Название 2"/>
          <p:cNvSpPr>
            <a:spLocks noGrp="1"/>
          </p:cNvSpPr>
          <p:nvPr>
            <p:ph type="ctrTitle"/>
          </p:nvPr>
        </p:nvSpPr>
        <p:spPr>
          <a:xfrm>
            <a:off x="978144" y="2864386"/>
            <a:ext cx="3974961" cy="1828799"/>
          </a:xfrm>
        </p:spPr>
        <p:txBody>
          <a:bodyPr>
            <a:normAutofit fontScale="90000"/>
          </a:bodyPr>
          <a:lstStyle/>
          <a:p>
            <a:r>
              <a:rPr lang="ru-RU" sz="2700" dirty="0"/>
              <a:t>Мировой рынок драгоценных металлов: фундаментальное состояние, динамика цен, перспективы. </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xmlns="" val="313412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3"/>
          </p:nvPr>
        </p:nvPicPr>
        <p:blipFill>
          <a:blip r:embed="rId2"/>
          <a:stretch>
            <a:fillRect/>
          </a:stretch>
        </p:blipFill>
        <p:spPr>
          <a:xfrm>
            <a:off x="636677" y="616944"/>
            <a:ext cx="9256470" cy="5277079"/>
          </a:xfrm>
        </p:spPr>
      </p:pic>
    </p:spTree>
    <p:extLst>
      <p:ext uri="{BB962C8B-B14F-4D97-AF65-F5344CB8AC3E}">
        <p14:creationId xmlns:p14="http://schemas.microsoft.com/office/powerpoint/2010/main" xmlns="" val="179882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DCF1EA8-601E-944A-8771-CD18B83E524B}" type="slidenum">
              <a:rPr lang="ru-RU" smtClean="0"/>
              <a:pPr/>
              <a:t>2</a:t>
            </a:fld>
            <a:endParaRPr lang="ru-RU" dirty="0"/>
          </a:p>
        </p:txBody>
      </p:sp>
      <p:sp>
        <p:nvSpPr>
          <p:cNvPr id="10" name="Content Placeholder 9"/>
          <p:cNvSpPr>
            <a:spLocks noGrp="1"/>
          </p:cNvSpPr>
          <p:nvPr>
            <p:ph idx="28"/>
          </p:nvPr>
        </p:nvSpPr>
        <p:spPr/>
        <p:txBody>
          <a:bodyPr/>
          <a:lstStyle/>
          <a:p>
            <a:pPr>
              <a:spcBef>
                <a:spcPct val="0"/>
              </a:spcBef>
            </a:pPr>
            <a:r>
              <a:rPr lang="ru-RU" dirty="0">
                <a:latin typeface="Arial"/>
                <a:ea typeface="+mj-ea"/>
              </a:rPr>
              <a:t>БАЛАНС МИРОВОГО РЫНКА ЗОЛОТА ПО ДАННЫМ </a:t>
            </a:r>
            <a:r>
              <a:rPr lang="en-US" dirty="0">
                <a:latin typeface="Arial"/>
                <a:ea typeface="+mj-ea"/>
              </a:rPr>
              <a:t>WGC</a:t>
            </a:r>
            <a:r>
              <a:rPr lang="ru-RU" dirty="0">
                <a:latin typeface="Arial"/>
                <a:ea typeface="+mj-ea"/>
              </a:rPr>
              <a:t>, </a:t>
            </a:r>
            <a:r>
              <a:rPr lang="ru-RU" dirty="0" smtClean="0">
                <a:latin typeface="Arial"/>
                <a:ea typeface="+mj-ea"/>
              </a:rPr>
              <a:t>тонн</a:t>
            </a:r>
            <a:endParaRPr lang="ru-RU" dirty="0">
              <a:latin typeface="Arial"/>
              <a:ea typeface="+mj-ea"/>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1584729956"/>
              </p:ext>
            </p:extLst>
          </p:nvPr>
        </p:nvGraphicFramePr>
        <p:xfrm>
          <a:off x="534430" y="1461436"/>
          <a:ext cx="7125760" cy="3700409"/>
        </p:xfrm>
        <a:graphic>
          <a:graphicData uri="http://schemas.openxmlformats.org/drawingml/2006/table">
            <a:tbl>
              <a:tblPr firstRow="1" bandRow="1">
                <a:tableStyleId>{5C22544A-7EE6-4342-B048-85BDC9FD1C3A}</a:tableStyleId>
              </a:tblPr>
              <a:tblGrid>
                <a:gridCol w="1781440">
                  <a:extLst>
                    <a:ext uri="{9D8B030D-6E8A-4147-A177-3AD203B41FA5}">
                      <a16:colId xmlns:a16="http://schemas.microsoft.com/office/drawing/2014/main" xmlns="" val="1541016185"/>
                    </a:ext>
                  </a:extLst>
                </a:gridCol>
                <a:gridCol w="1781440">
                  <a:extLst>
                    <a:ext uri="{9D8B030D-6E8A-4147-A177-3AD203B41FA5}">
                      <a16:colId xmlns:a16="http://schemas.microsoft.com/office/drawing/2014/main" xmlns="" val="2279879258"/>
                    </a:ext>
                  </a:extLst>
                </a:gridCol>
                <a:gridCol w="1781440">
                  <a:extLst>
                    <a:ext uri="{9D8B030D-6E8A-4147-A177-3AD203B41FA5}">
                      <a16:colId xmlns:a16="http://schemas.microsoft.com/office/drawing/2014/main" xmlns="" val="3190281765"/>
                    </a:ext>
                  </a:extLst>
                </a:gridCol>
                <a:gridCol w="1781440">
                  <a:extLst>
                    <a:ext uri="{9D8B030D-6E8A-4147-A177-3AD203B41FA5}">
                      <a16:colId xmlns:a16="http://schemas.microsoft.com/office/drawing/2014/main" xmlns="" val="1227483219"/>
                    </a:ext>
                  </a:extLst>
                </a:gridCol>
              </a:tblGrid>
              <a:tr h="370840">
                <a:tc>
                  <a:txBody>
                    <a:bodyPr/>
                    <a:lstStyle/>
                    <a:p>
                      <a:endParaRPr lang="ru-RU" dirty="0"/>
                    </a:p>
                  </a:txBody>
                  <a:tcPr/>
                </a:tc>
                <a:tc>
                  <a:txBody>
                    <a:bodyPr/>
                    <a:lstStyle/>
                    <a:p>
                      <a:pPr algn="ctr">
                        <a:lnSpc>
                          <a:spcPct val="115000"/>
                        </a:lnSpc>
                        <a:spcAft>
                          <a:spcPts val="0"/>
                        </a:spcAft>
                      </a:pPr>
                      <a:r>
                        <a:rPr lang="ru-RU" sz="1600" dirty="0">
                          <a:solidFill>
                            <a:srgbClr val="00BAE3"/>
                          </a:solidFill>
                          <a:effectLst/>
                        </a:rPr>
                        <a:t>2 кв. 2015</a:t>
                      </a:r>
                      <a:endParaRPr lang="ru-RU" sz="36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99" marR="66799" marT="0" marB="0"/>
                </a:tc>
                <a:tc>
                  <a:txBody>
                    <a:bodyPr/>
                    <a:lstStyle/>
                    <a:p>
                      <a:pPr algn="ctr">
                        <a:lnSpc>
                          <a:spcPct val="115000"/>
                        </a:lnSpc>
                        <a:spcAft>
                          <a:spcPts val="0"/>
                        </a:spcAft>
                      </a:pPr>
                      <a:r>
                        <a:rPr lang="ru-RU" sz="1600" dirty="0">
                          <a:solidFill>
                            <a:srgbClr val="00BAE3"/>
                          </a:solidFill>
                          <a:effectLst/>
                        </a:rPr>
                        <a:t>2 кв. 2016</a:t>
                      </a:r>
                      <a:endParaRPr lang="ru-RU" sz="36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99" marR="66799" marT="0" marB="0"/>
                </a:tc>
                <a:tc>
                  <a:txBody>
                    <a:bodyPr/>
                    <a:lstStyle/>
                    <a:p>
                      <a:pPr algn="ctr">
                        <a:lnSpc>
                          <a:spcPct val="115000"/>
                        </a:lnSpc>
                        <a:spcAft>
                          <a:spcPts val="0"/>
                        </a:spcAft>
                      </a:pPr>
                      <a:r>
                        <a:rPr lang="ru-RU" sz="1600" dirty="0">
                          <a:solidFill>
                            <a:srgbClr val="00BAE3"/>
                          </a:solidFill>
                          <a:effectLst/>
                        </a:rPr>
                        <a:t>Динамика, %</a:t>
                      </a:r>
                      <a:endParaRPr lang="ru-RU" sz="36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99" marR="66799" marT="0" marB="0"/>
                </a:tc>
                <a:extLst>
                  <a:ext uri="{0D108BD9-81ED-4DB2-BD59-A6C34878D82A}">
                    <a16:rowId xmlns:a16="http://schemas.microsoft.com/office/drawing/2014/main" xmlns="" val="3628206579"/>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Мировая добыча </a:t>
                      </a:r>
                    </a:p>
                  </a:txBody>
                  <a:tcPr/>
                </a:tc>
                <a:tc>
                  <a:txBody>
                    <a:bodyPr/>
                    <a:lstStyle/>
                    <a:p>
                      <a:pPr algn="ctr">
                        <a:lnSpc>
                          <a:spcPct val="115000"/>
                        </a:lnSpc>
                        <a:spcAft>
                          <a:spcPts val="0"/>
                        </a:spcAft>
                      </a:pPr>
                      <a:r>
                        <a:rPr lang="ru-RU"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788,2</a:t>
                      </a:r>
                    </a:p>
                  </a:txBody>
                  <a:tcPr marL="66799" marR="66799" marT="0" marB="0"/>
                </a:tc>
                <a:tc>
                  <a:txBody>
                    <a:bodyPr/>
                    <a:lstStyle/>
                    <a:p>
                      <a:pPr algn="ctr">
                        <a:lnSpc>
                          <a:spcPct val="115000"/>
                        </a:lnSpc>
                        <a:spcAft>
                          <a:spcPts val="0"/>
                        </a:spcAft>
                      </a:pPr>
                      <a:r>
                        <a:rPr lang="ru-RU"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786,9</a:t>
                      </a:r>
                    </a:p>
                  </a:txBody>
                  <a:tcPr marL="66799" marR="66799" marT="0" marB="0"/>
                </a:tc>
                <a:tc>
                  <a:txBody>
                    <a:bodyPr/>
                    <a:lstStyle/>
                    <a:p>
                      <a:pPr algn="ctr">
                        <a:lnSpc>
                          <a:spcPct val="115000"/>
                        </a:lnSpc>
                        <a:spcAft>
                          <a:spcPts val="0"/>
                        </a:spcAft>
                      </a:pPr>
                      <a:r>
                        <a:rPr lang="ru-RU"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-0,2</a:t>
                      </a:r>
                    </a:p>
                  </a:txBody>
                  <a:tcPr marL="66799" marR="66799" marT="0" marB="0"/>
                </a:tc>
                <a:extLst>
                  <a:ext uri="{0D108BD9-81ED-4DB2-BD59-A6C34878D82A}">
                    <a16:rowId xmlns:a16="http://schemas.microsoft.com/office/drawing/2014/main" xmlns="" val="477023708"/>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Рециклирование</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255,8</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327,7</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+28,1</a:t>
                      </a:r>
                    </a:p>
                  </a:txBody>
                  <a:tcPr/>
                </a:tc>
                <a:extLst>
                  <a:ext uri="{0D108BD9-81ED-4DB2-BD59-A6C34878D82A}">
                    <a16:rowId xmlns:a16="http://schemas.microsoft.com/office/drawing/2014/main" xmlns="" val="1428906638"/>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Общее предложение</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1035,8</a:t>
                      </a:r>
                    </a:p>
                  </a:txBody>
                  <a:tcPr marL="66799" marR="6679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1144,6</a:t>
                      </a:r>
                    </a:p>
                  </a:txBody>
                  <a:tcPr marL="66799" marR="6679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+10,5</a:t>
                      </a:r>
                    </a:p>
                  </a:txBody>
                  <a:tcPr marL="66799" marR="66799" marT="0" marB="0"/>
                </a:tc>
                <a:extLst>
                  <a:ext uri="{0D108BD9-81ED-4DB2-BD59-A6C34878D82A}">
                    <a16:rowId xmlns:a16="http://schemas.microsoft.com/office/drawing/2014/main" xmlns="" val="3718746505"/>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Мировое потребление </a:t>
                      </a:r>
                    </a:p>
                  </a:txBody>
                  <a:tcPr marL="66799" marR="6679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902,2</a:t>
                      </a:r>
                    </a:p>
                  </a:txBody>
                  <a:tcPr marL="66799" marR="6679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1050,2</a:t>
                      </a:r>
                    </a:p>
                  </a:txBody>
                  <a:tcPr marL="66799" marR="6679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+16,4</a:t>
                      </a:r>
                    </a:p>
                  </a:txBody>
                  <a:tcPr marL="66799" marR="66799" marT="0" marB="0"/>
                </a:tc>
                <a:extLst>
                  <a:ext uri="{0D108BD9-81ED-4DB2-BD59-A6C34878D82A}">
                    <a16:rowId xmlns:a16="http://schemas.microsoft.com/office/drawing/2014/main" xmlns="" val="2149621954"/>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Ювелирный спрос</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512,3</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444,1</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-13,3</a:t>
                      </a:r>
                    </a:p>
                  </a:txBody>
                  <a:tcPr/>
                </a:tc>
                <a:extLst>
                  <a:ext uri="{0D108BD9-81ED-4DB2-BD59-A6C34878D82A}">
                    <a16:rowId xmlns:a16="http://schemas.microsoft.com/office/drawing/2014/main" xmlns="" val="4090563539"/>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Инвестиционный спрос + </a:t>
                      </a:r>
                      <a:r>
                        <a:rPr lang="en-US"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ETF</a:t>
                      </a:r>
                      <a:endPar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355,1</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896,8</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en-US"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152,5</a:t>
                      </a:r>
                    </a:p>
                  </a:txBody>
                  <a:tcPr/>
                </a:tc>
                <a:extLst>
                  <a:ext uri="{0D108BD9-81ED-4DB2-BD59-A6C34878D82A}">
                    <a16:rowId xmlns:a16="http://schemas.microsoft.com/office/drawing/2014/main" xmlns="" val="3143834600"/>
                  </a:ext>
                </a:extLst>
              </a:tr>
              <a:tr h="307985">
                <a:tc>
                  <a:txBody>
                    <a:bodyPr/>
                    <a:lstStyle/>
                    <a:p>
                      <a:pPr algn="l"/>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Баланс </a:t>
                      </a:r>
                    </a:p>
                  </a:txBody>
                  <a:tcPr marL="66799" marR="66799" marT="0" marB="0"/>
                </a:tc>
                <a:tc>
                  <a:txBody>
                    <a:bodyPr/>
                    <a:lstStyle/>
                    <a:p>
                      <a:pPr algn="ctr">
                        <a:lnSpc>
                          <a:spcPct val="115000"/>
                        </a:lnSpc>
                        <a:spcAft>
                          <a:spcPts val="0"/>
                        </a:spcAft>
                      </a:pPr>
                      <a:r>
                        <a:rPr lang="ru-RU"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+133,6</a:t>
                      </a:r>
                    </a:p>
                  </a:txBody>
                  <a:tcPr marL="66799" marR="66799" marT="0" marB="0"/>
                </a:tc>
                <a:tc>
                  <a:txBody>
                    <a:bodyPr/>
                    <a:lstStyle/>
                    <a:p>
                      <a:pPr algn="ctr">
                        <a:lnSpc>
                          <a:spcPct val="115000"/>
                        </a:lnSpc>
                        <a:spcAft>
                          <a:spcPts val="0"/>
                        </a:spcAft>
                      </a:pPr>
                      <a:r>
                        <a:rPr lang="ru-RU"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+94,4</a:t>
                      </a:r>
                    </a:p>
                  </a:txBody>
                  <a:tcPr marL="66799" marR="66799" marT="0" marB="0"/>
                </a:tc>
                <a:tc>
                  <a:txBody>
                    <a:bodyPr/>
                    <a:lstStyle/>
                    <a:p>
                      <a:pPr algn="ctr">
                        <a:lnSpc>
                          <a:spcPct val="115000"/>
                        </a:lnSpc>
                        <a:spcAft>
                          <a:spcPts val="0"/>
                        </a:spcAft>
                      </a:pPr>
                      <a:r>
                        <a:rPr lang="ru-RU"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-28,1</a:t>
                      </a:r>
                    </a:p>
                  </a:txBody>
                  <a:tcPr marL="66799" marR="66799" marT="0" marB="0"/>
                </a:tc>
                <a:extLst>
                  <a:ext uri="{0D108BD9-81ED-4DB2-BD59-A6C34878D82A}">
                    <a16:rowId xmlns:a16="http://schemas.microsoft.com/office/drawing/2014/main" xmlns="" val="2422880416"/>
                  </a:ext>
                </a:extLst>
              </a:tr>
            </a:tbl>
          </a:graphicData>
        </a:graphic>
      </p:graphicFrame>
      <p:sp>
        <p:nvSpPr>
          <p:cNvPr id="4" name="Объект 3"/>
          <p:cNvSpPr>
            <a:spLocks noGrp="1"/>
          </p:cNvSpPr>
          <p:nvPr>
            <p:ph idx="29"/>
          </p:nvPr>
        </p:nvSpPr>
        <p:spPr>
          <a:xfrm>
            <a:off x="8056346" y="1134233"/>
            <a:ext cx="2097860" cy="5446141"/>
          </a:xfrm>
        </p:spPr>
        <p:txBody>
          <a:bodyPr/>
          <a:lstStyle/>
          <a:p>
            <a:pPr marL="285750" indent="-285750">
              <a:buFont typeface="Arial" panose="020B0604020202020204" pitchFamily="34" charset="0"/>
              <a:buChar char="•"/>
            </a:pPr>
            <a:r>
              <a:rPr lang="ru-RU" dirty="0">
                <a:solidFill>
                  <a:schemeClr val="tx1">
                    <a:lumMod val="65000"/>
                    <a:lumOff val="35000"/>
                  </a:schemeClr>
                </a:solidFill>
              </a:rPr>
              <a:t>Баланс мирового рынка золота избыточный</a:t>
            </a:r>
          </a:p>
          <a:p>
            <a:pPr marL="285750" indent="-285750">
              <a:buFont typeface="Arial" panose="020B0604020202020204" pitchFamily="34" charset="0"/>
              <a:buChar char="•"/>
            </a:pPr>
            <a:r>
              <a:rPr lang="ru-RU" dirty="0">
                <a:solidFill>
                  <a:schemeClr val="tx1">
                    <a:lumMod val="65000"/>
                    <a:lumOff val="35000"/>
                  </a:schemeClr>
                </a:solidFill>
              </a:rPr>
              <a:t>Сокращение ювелирного спроса компенсировано ростом инвестиционного спроса</a:t>
            </a:r>
          </a:p>
          <a:p>
            <a:pPr marL="285750" indent="-285750">
              <a:buFont typeface="Arial" panose="020B0604020202020204" pitchFamily="34" charset="0"/>
              <a:buChar char="•"/>
            </a:pPr>
            <a:r>
              <a:rPr lang="ru-RU" dirty="0">
                <a:solidFill>
                  <a:schemeClr val="tx1">
                    <a:lumMod val="65000"/>
                    <a:lumOff val="35000"/>
                  </a:schemeClr>
                </a:solidFill>
              </a:rPr>
              <a:t>Спрос со стороны Центробанков снизился на </a:t>
            </a:r>
            <a:r>
              <a:rPr lang="en-US" dirty="0">
                <a:solidFill>
                  <a:schemeClr val="tx1">
                    <a:lumMod val="65000"/>
                    <a:lumOff val="35000"/>
                  </a:schemeClr>
                </a:solidFill>
              </a:rPr>
              <a:t>40</a:t>
            </a:r>
            <a:r>
              <a:rPr lang="ru-RU" dirty="0">
                <a:solidFill>
                  <a:schemeClr val="tx1">
                    <a:lumMod val="65000"/>
                    <a:lumOff val="35000"/>
                  </a:schemeClr>
                </a:solidFill>
              </a:rPr>
              <a:t>,5%</a:t>
            </a:r>
          </a:p>
          <a:p>
            <a:pPr marL="285750" indent="-285750">
              <a:buFont typeface="Arial" panose="020B0604020202020204" pitchFamily="34" charset="0"/>
              <a:buChar char="•"/>
            </a:pPr>
            <a:r>
              <a:rPr lang="ru-RU" dirty="0">
                <a:solidFill>
                  <a:schemeClr val="tx1">
                    <a:lumMod val="65000"/>
                    <a:lumOff val="35000"/>
                  </a:schemeClr>
                </a:solidFill>
              </a:rPr>
              <a:t>Резкий рост рециклирования в связи с ростом цен</a:t>
            </a:r>
          </a:p>
          <a:p>
            <a:pPr marL="285750" indent="-285750">
              <a:buFont typeface="Arial" panose="020B0604020202020204" pitchFamily="34" charset="0"/>
              <a:buChar char="•"/>
            </a:pPr>
            <a:r>
              <a:rPr lang="ru-RU" dirty="0">
                <a:solidFill>
                  <a:schemeClr val="tx1">
                    <a:lumMod val="65000"/>
                    <a:lumOff val="35000"/>
                  </a:schemeClr>
                </a:solidFill>
              </a:rPr>
              <a:t>Новых перспективных месторождений мало</a:t>
            </a:r>
          </a:p>
        </p:txBody>
      </p:sp>
      <p:sp>
        <p:nvSpPr>
          <p:cNvPr id="9" name="Объект 3"/>
          <p:cNvSpPr>
            <a:spLocks noGrp="1"/>
          </p:cNvSpPr>
          <p:nvPr>
            <p:ph idx="29"/>
          </p:nvPr>
        </p:nvSpPr>
        <p:spPr>
          <a:xfrm rot="10800000" flipV="1">
            <a:off x="534430" y="5443842"/>
            <a:ext cx="7125760" cy="1461456"/>
          </a:xfrm>
        </p:spPr>
        <p:txBody>
          <a:bodyPr/>
          <a:lstStyle/>
          <a:p>
            <a:r>
              <a:rPr lang="ru-RU" u="sng" dirty="0">
                <a:solidFill>
                  <a:schemeClr val="tx1">
                    <a:lumMod val="65000"/>
                    <a:lumOff val="35000"/>
                  </a:schemeClr>
                </a:solidFill>
              </a:rPr>
              <a:t>Дополнительные факторы, влияющие на рынок в 2016 году: </a:t>
            </a:r>
          </a:p>
          <a:p>
            <a:r>
              <a:rPr lang="en-US" dirty="0">
                <a:solidFill>
                  <a:schemeClr val="tx1">
                    <a:lumMod val="65000"/>
                    <a:lumOff val="35000"/>
                  </a:schemeClr>
                </a:solidFill>
              </a:rPr>
              <a:t>BREXIT</a:t>
            </a:r>
            <a:r>
              <a:rPr lang="ru-RU" dirty="0">
                <a:solidFill>
                  <a:schemeClr val="tx1">
                    <a:lumMod val="65000"/>
                    <a:lumOff val="35000"/>
                  </a:schemeClr>
                </a:solidFill>
              </a:rPr>
              <a:t>, выборы президента США, реформы рынка золота в Индии, рост объемов торговли на Шанхайской бирже золота </a:t>
            </a:r>
            <a:r>
              <a:rPr lang="en-US" dirty="0">
                <a:solidFill>
                  <a:schemeClr val="tx1">
                    <a:lumMod val="65000"/>
                    <a:lumOff val="35000"/>
                  </a:schemeClr>
                </a:solidFill>
              </a:rPr>
              <a:t>(SGE)</a:t>
            </a:r>
            <a:r>
              <a:rPr lang="ru-RU" dirty="0">
                <a:solidFill>
                  <a:schemeClr val="tx1">
                    <a:lumMod val="65000"/>
                    <a:lumOff val="35000"/>
                  </a:schemeClr>
                </a:solidFill>
              </a:rPr>
              <a:t>, начало периода повышения процентных ставок ФРС США, отрицательные процентные </a:t>
            </a:r>
            <a:r>
              <a:rPr lang="ru-RU" dirty="0" smtClean="0">
                <a:solidFill>
                  <a:schemeClr val="tx1">
                    <a:lumMod val="65000"/>
                    <a:lumOff val="35000"/>
                  </a:schemeClr>
                </a:solidFill>
              </a:rPr>
              <a:t>ставки, запасы в </a:t>
            </a:r>
            <a:r>
              <a:rPr lang="en-US" dirty="0" smtClean="0">
                <a:solidFill>
                  <a:schemeClr val="tx1">
                    <a:lumMod val="65000"/>
                    <a:lumOff val="35000"/>
                  </a:schemeClr>
                </a:solidFill>
              </a:rPr>
              <a:t>ETF</a:t>
            </a:r>
            <a:r>
              <a:rPr lang="ru-RU" dirty="0" smtClean="0">
                <a:solidFill>
                  <a:schemeClr val="tx1">
                    <a:lumMod val="65000"/>
                    <a:lumOff val="35000"/>
                  </a:schemeClr>
                </a:solidFill>
              </a:rPr>
              <a:t>-фондах в 2016 году выросли на </a:t>
            </a:r>
            <a:r>
              <a:rPr lang="ru-RU" dirty="0" smtClean="0">
                <a:solidFill>
                  <a:schemeClr val="tx1">
                    <a:lumMod val="65000"/>
                    <a:lumOff val="35000"/>
                  </a:schemeClr>
                </a:solidFill>
              </a:rPr>
              <a:t>41</a:t>
            </a:r>
            <a:r>
              <a:rPr lang="ru-RU" dirty="0" smtClean="0">
                <a:solidFill>
                  <a:schemeClr val="tx1">
                    <a:lumMod val="65000"/>
                    <a:lumOff val="35000"/>
                  </a:schemeClr>
                </a:solidFill>
              </a:rPr>
              <a:t>%</a:t>
            </a:r>
            <a:endParaRPr lang="ru-RU" dirty="0">
              <a:solidFill>
                <a:schemeClr val="tx1">
                  <a:lumMod val="65000"/>
                  <a:lumOff val="35000"/>
                </a:schemeClr>
              </a:solidFill>
            </a:endParaRPr>
          </a:p>
        </p:txBody>
      </p:sp>
    </p:spTree>
    <p:extLst>
      <p:ext uri="{BB962C8B-B14F-4D97-AF65-F5344CB8AC3E}">
        <p14:creationId xmlns:p14="http://schemas.microsoft.com/office/powerpoint/2010/main" xmlns="" val="205171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5"/>
          </p:nvPr>
        </p:nvSpPr>
        <p:spPr>
          <a:xfrm>
            <a:off x="7924258" y="1388125"/>
            <a:ext cx="2229948" cy="5313968"/>
          </a:xfrm>
        </p:spPr>
        <p:txBody>
          <a:bodyPr>
            <a:noAutofit/>
          </a:bodyPr>
          <a:lstStyle/>
          <a:p>
            <a:pPr marL="285750" indent="-285750">
              <a:buFont typeface="Arial" panose="020B0604020202020204" pitchFamily="34" charset="0"/>
              <a:buChar char="•"/>
            </a:pPr>
            <a:r>
              <a:rPr lang="ru-RU" sz="1600" dirty="0">
                <a:solidFill>
                  <a:schemeClr val="tx1">
                    <a:lumMod val="65000"/>
                    <a:lumOff val="35000"/>
                  </a:schemeClr>
                </a:solidFill>
                <a:latin typeface="+mj-lt"/>
                <a:cs typeface="Arial"/>
              </a:rPr>
              <a:t>Баланс мирового рынка серебра с 2015 года стал еще более дефицитен</a:t>
            </a:r>
          </a:p>
          <a:p>
            <a:pPr marL="285750" indent="-285750">
              <a:buFont typeface="Arial" panose="020B0604020202020204" pitchFamily="34" charset="0"/>
              <a:buChar char="•"/>
            </a:pPr>
            <a:r>
              <a:rPr lang="ru-RU" sz="1600" dirty="0">
                <a:solidFill>
                  <a:schemeClr val="tx1">
                    <a:lumMod val="65000"/>
                    <a:lumOff val="35000"/>
                  </a:schemeClr>
                </a:solidFill>
                <a:latin typeface="+mj-lt"/>
                <a:cs typeface="Arial"/>
              </a:rPr>
              <a:t>Основная проблема обеспечения рынка – сокращение попутного производства из-за снижения выпуска цветных металлов </a:t>
            </a:r>
          </a:p>
          <a:p>
            <a:pPr marL="285750" indent="-285750">
              <a:buFont typeface="Arial" panose="020B0604020202020204" pitchFamily="34" charset="0"/>
              <a:buChar char="•"/>
            </a:pPr>
            <a:r>
              <a:rPr lang="ru-RU" sz="1600" dirty="0">
                <a:solidFill>
                  <a:schemeClr val="tx1">
                    <a:lumMod val="65000"/>
                    <a:lumOff val="35000"/>
                  </a:schemeClr>
                </a:solidFill>
                <a:latin typeface="+mj-lt"/>
                <a:cs typeface="Arial"/>
              </a:rPr>
              <a:t>Падение попутного производства серебра наибольшее при производстве цинка, рост остался лишь при производстве меди</a:t>
            </a:r>
          </a:p>
        </p:txBody>
      </p:sp>
      <p:sp>
        <p:nvSpPr>
          <p:cNvPr id="8" name="Slide Number Placeholder 7"/>
          <p:cNvSpPr>
            <a:spLocks noGrp="1"/>
          </p:cNvSpPr>
          <p:nvPr>
            <p:ph type="sldNum" sz="quarter" idx="12"/>
          </p:nvPr>
        </p:nvSpPr>
        <p:spPr/>
        <p:txBody>
          <a:bodyPr/>
          <a:lstStyle/>
          <a:p>
            <a:fld id="{7DCF1EA8-601E-944A-8771-CD18B83E524B}" type="slidenum">
              <a:rPr lang="ru-RU" smtClean="0"/>
              <a:pPr/>
              <a:t>3</a:t>
            </a:fld>
            <a:endParaRPr lang="ru-RU" dirty="0"/>
          </a:p>
        </p:txBody>
      </p:sp>
      <p:sp>
        <p:nvSpPr>
          <p:cNvPr id="16" name="Content Placeholder 15"/>
          <p:cNvSpPr>
            <a:spLocks noGrp="1"/>
          </p:cNvSpPr>
          <p:nvPr>
            <p:ph idx="28"/>
          </p:nvPr>
        </p:nvSpPr>
        <p:spPr/>
        <p:txBody>
          <a:bodyPr/>
          <a:lstStyle/>
          <a:p>
            <a:pPr>
              <a:spcBef>
                <a:spcPct val="0"/>
              </a:spcBef>
            </a:pPr>
            <a:r>
              <a:rPr lang="ru-RU" dirty="0">
                <a:latin typeface="Arial"/>
                <a:ea typeface="+mj-ea"/>
              </a:rPr>
              <a:t>БАЛАНС МИРОВОГО РЫНКА СЕРЕБРА ПО ДАННЫМ GFMS, </a:t>
            </a:r>
            <a:r>
              <a:rPr lang="ru-RU" dirty="0" err="1">
                <a:latin typeface="Arial"/>
                <a:ea typeface="+mj-ea"/>
              </a:rPr>
              <a:t>млн.унций</a:t>
            </a:r>
            <a:endParaRPr lang="ru-RU" dirty="0">
              <a:latin typeface="Arial"/>
              <a:ea typeface="+mj-ea"/>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651844881"/>
              </p:ext>
            </p:extLst>
          </p:nvPr>
        </p:nvGraphicFramePr>
        <p:xfrm>
          <a:off x="534430" y="1377108"/>
          <a:ext cx="7125760" cy="3700409"/>
        </p:xfrm>
        <a:graphic>
          <a:graphicData uri="http://schemas.openxmlformats.org/drawingml/2006/table">
            <a:tbl>
              <a:tblPr firstRow="1" bandRow="1">
                <a:tableStyleId>{5C22544A-7EE6-4342-B048-85BDC9FD1C3A}</a:tableStyleId>
              </a:tblPr>
              <a:tblGrid>
                <a:gridCol w="1781440">
                  <a:extLst>
                    <a:ext uri="{9D8B030D-6E8A-4147-A177-3AD203B41FA5}">
                      <a16:colId xmlns:a16="http://schemas.microsoft.com/office/drawing/2014/main" xmlns="" val="1541016185"/>
                    </a:ext>
                  </a:extLst>
                </a:gridCol>
                <a:gridCol w="1781440">
                  <a:extLst>
                    <a:ext uri="{9D8B030D-6E8A-4147-A177-3AD203B41FA5}">
                      <a16:colId xmlns:a16="http://schemas.microsoft.com/office/drawing/2014/main" xmlns="" val="2279879258"/>
                    </a:ext>
                  </a:extLst>
                </a:gridCol>
                <a:gridCol w="1781440">
                  <a:extLst>
                    <a:ext uri="{9D8B030D-6E8A-4147-A177-3AD203B41FA5}">
                      <a16:colId xmlns:a16="http://schemas.microsoft.com/office/drawing/2014/main" xmlns="" val="3190281765"/>
                    </a:ext>
                  </a:extLst>
                </a:gridCol>
                <a:gridCol w="1781440">
                  <a:extLst>
                    <a:ext uri="{9D8B030D-6E8A-4147-A177-3AD203B41FA5}">
                      <a16:colId xmlns:a16="http://schemas.microsoft.com/office/drawing/2014/main" xmlns="" val="1227483219"/>
                    </a:ext>
                  </a:extLst>
                </a:gridCol>
              </a:tblGrid>
              <a:tr h="370840">
                <a:tc>
                  <a:txBody>
                    <a:bodyPr/>
                    <a:lstStyle/>
                    <a:p>
                      <a:endParaRPr lang="ru-RU" dirty="0"/>
                    </a:p>
                  </a:txBody>
                  <a:tcPr/>
                </a:tc>
                <a:tc>
                  <a:txBody>
                    <a:bodyPr/>
                    <a:lstStyle/>
                    <a:p>
                      <a:pPr algn="ctr">
                        <a:lnSpc>
                          <a:spcPct val="115000"/>
                        </a:lnSpc>
                        <a:spcAft>
                          <a:spcPts val="0"/>
                        </a:spcAft>
                      </a:pPr>
                      <a:r>
                        <a:rPr lang="ru-RU" sz="1600" b="1" kern="1200" dirty="0">
                          <a:solidFill>
                            <a:srgbClr val="00BAE3"/>
                          </a:solidFill>
                          <a:effectLst/>
                          <a:latin typeface="+mn-lt"/>
                          <a:ea typeface="+mn-ea"/>
                          <a:cs typeface="+mn-cs"/>
                        </a:rPr>
                        <a:t>2014</a:t>
                      </a:r>
                    </a:p>
                  </a:txBody>
                  <a:tcPr marL="66799" marR="66799" marT="0" marB="0"/>
                </a:tc>
                <a:tc>
                  <a:txBody>
                    <a:bodyPr/>
                    <a:lstStyle/>
                    <a:p>
                      <a:pPr algn="ctr">
                        <a:lnSpc>
                          <a:spcPct val="115000"/>
                        </a:lnSpc>
                        <a:spcAft>
                          <a:spcPts val="0"/>
                        </a:spcAft>
                      </a:pPr>
                      <a:r>
                        <a:rPr lang="ru-RU" sz="1600" b="1" kern="1200" dirty="0">
                          <a:solidFill>
                            <a:srgbClr val="00BAE3"/>
                          </a:solidFill>
                          <a:effectLst/>
                          <a:latin typeface="+mn-lt"/>
                          <a:ea typeface="+mn-ea"/>
                          <a:cs typeface="+mn-cs"/>
                        </a:rPr>
                        <a:t>2015</a:t>
                      </a:r>
                    </a:p>
                  </a:txBody>
                  <a:tcPr marL="66799" marR="66799" marT="0" marB="0"/>
                </a:tc>
                <a:tc>
                  <a:txBody>
                    <a:bodyPr/>
                    <a:lstStyle/>
                    <a:p>
                      <a:pPr algn="ctr">
                        <a:lnSpc>
                          <a:spcPct val="115000"/>
                        </a:lnSpc>
                        <a:spcAft>
                          <a:spcPts val="0"/>
                        </a:spcAft>
                      </a:pPr>
                      <a:r>
                        <a:rPr lang="ru-RU" sz="1600" dirty="0">
                          <a:solidFill>
                            <a:srgbClr val="00BAE3"/>
                          </a:solidFill>
                          <a:effectLst/>
                        </a:rPr>
                        <a:t>Динамика, %</a:t>
                      </a:r>
                      <a:endParaRPr lang="ru-RU" sz="36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99" marR="66799" marT="0" marB="0"/>
                </a:tc>
                <a:extLst>
                  <a:ext uri="{0D108BD9-81ED-4DB2-BD59-A6C34878D82A}">
                    <a16:rowId xmlns:a16="http://schemas.microsoft.com/office/drawing/2014/main" xmlns="" val="3628206579"/>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Мировая добыча </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868,3</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886,7</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42711" marR="42711" marT="0" marB="0"/>
                </a:tc>
                <a:extLst>
                  <a:ext uri="{0D108BD9-81ED-4DB2-BD59-A6C34878D82A}">
                    <a16:rowId xmlns:a16="http://schemas.microsoft.com/office/drawing/2014/main" xmlns="" val="477023708"/>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Рециклирование</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168,3</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146,1</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-13,2</a:t>
                      </a:r>
                    </a:p>
                  </a:txBody>
                  <a:tcPr/>
                </a:tc>
                <a:extLst>
                  <a:ext uri="{0D108BD9-81ED-4DB2-BD59-A6C34878D82A}">
                    <a16:rowId xmlns:a16="http://schemas.microsoft.com/office/drawing/2014/main" xmlns="" val="1428906638"/>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Общее предложение</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1053,3</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1046,0</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-0,7</a:t>
                      </a:r>
                    </a:p>
                  </a:txBody>
                  <a:tcPr marL="42711" marR="42711" marT="0" marB="0"/>
                </a:tc>
                <a:extLst>
                  <a:ext uri="{0D108BD9-81ED-4DB2-BD59-A6C34878D82A}">
                    <a16:rowId xmlns:a16="http://schemas.microsoft.com/office/drawing/2014/main" xmlns="" val="3718746505"/>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Мировое потребление </a:t>
                      </a:r>
                    </a:p>
                  </a:txBody>
                  <a:tcPr marL="66799" marR="6679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1131,9</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1170,5</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+3,4</a:t>
                      </a:r>
                    </a:p>
                  </a:txBody>
                  <a:tcPr marL="42711" marR="42711" marT="0" marB="0"/>
                </a:tc>
                <a:extLst>
                  <a:ext uri="{0D108BD9-81ED-4DB2-BD59-A6C34878D82A}">
                    <a16:rowId xmlns:a16="http://schemas.microsoft.com/office/drawing/2014/main" xmlns="" val="2149621954"/>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Ювелирный спрос</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224,0</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226,5</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+1,1</a:t>
                      </a:r>
                    </a:p>
                  </a:txBody>
                  <a:tcPr/>
                </a:tc>
                <a:extLst>
                  <a:ext uri="{0D108BD9-81ED-4DB2-BD59-A6C34878D82A}">
                    <a16:rowId xmlns:a16="http://schemas.microsoft.com/office/drawing/2014/main" xmlns="" val="4090563539"/>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Инвестиционный спрос + </a:t>
                      </a:r>
                      <a:r>
                        <a:rPr lang="en-US"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ETF</a:t>
                      </a:r>
                      <a:endPar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237,6</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274,6</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a:tc>
                <a:extLst>
                  <a:ext uri="{0D108BD9-81ED-4DB2-BD59-A6C34878D82A}">
                    <a16:rowId xmlns:a16="http://schemas.microsoft.com/office/drawing/2014/main" xmlns="" val="3143834600"/>
                  </a:ext>
                </a:extLst>
              </a:tr>
              <a:tr h="307985">
                <a:tc>
                  <a:txBody>
                    <a:bodyPr/>
                    <a:lstStyle/>
                    <a:p>
                      <a:pPr algn="l"/>
                      <a:r>
                        <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Баланс,</a:t>
                      </a:r>
                      <a:r>
                        <a:rPr lang="ru-RU" sz="1600" kern="1200" baseline="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 </a:t>
                      </a:r>
                      <a:r>
                        <a:rPr lang="ru-RU" sz="1600" kern="1200" baseline="0" dirty="0" err="1">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тыс.унций</a:t>
                      </a:r>
                      <a:endParaRPr lang="ru-RU" sz="160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99" marR="6679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-78,6</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-129,8</a:t>
                      </a:r>
                    </a:p>
                  </a:txBody>
                  <a:tcPr marL="42711" marR="42711"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+65,1 </a:t>
                      </a:r>
                    </a:p>
                  </a:txBody>
                  <a:tcPr marL="42711" marR="42711" marT="0" marB="0"/>
                </a:tc>
                <a:extLst>
                  <a:ext uri="{0D108BD9-81ED-4DB2-BD59-A6C34878D82A}">
                    <a16:rowId xmlns:a16="http://schemas.microsoft.com/office/drawing/2014/main" xmlns="" val="2422880416"/>
                  </a:ext>
                </a:extLst>
              </a:tr>
            </a:tbl>
          </a:graphicData>
        </a:graphic>
      </p:graphicFrame>
      <p:sp>
        <p:nvSpPr>
          <p:cNvPr id="9" name="Объект 3"/>
          <p:cNvSpPr>
            <a:spLocks noGrp="1"/>
          </p:cNvSpPr>
          <p:nvPr>
            <p:ph idx="29"/>
          </p:nvPr>
        </p:nvSpPr>
        <p:spPr>
          <a:xfrm rot="10800000" flipV="1">
            <a:off x="534430" y="5314897"/>
            <a:ext cx="7125760" cy="1410159"/>
          </a:xfrm>
        </p:spPr>
        <p:txBody>
          <a:bodyPr/>
          <a:lstStyle/>
          <a:p>
            <a:r>
              <a:rPr lang="ru-RU" u="sng" dirty="0">
                <a:solidFill>
                  <a:schemeClr val="tx1">
                    <a:lumMod val="65000"/>
                    <a:lumOff val="35000"/>
                  </a:schemeClr>
                </a:solidFill>
              </a:rPr>
              <a:t>Рынок серебра в 2016 году:</a:t>
            </a:r>
          </a:p>
          <a:p>
            <a:r>
              <a:rPr lang="ru-RU" dirty="0">
                <a:solidFill>
                  <a:schemeClr val="tx1">
                    <a:lumMod val="65000"/>
                    <a:lumOff val="35000"/>
                  </a:schemeClr>
                </a:solidFill>
              </a:rPr>
              <a:t>Дефицит баланса рынка продолжает расти; наблюдается резкий рост продаж серебряных монет по всему миру, особенно в Северной Америке; растет использование серебра в производстве столового серебра, особенно в России; запасы в </a:t>
            </a:r>
            <a:r>
              <a:rPr lang="en-US" dirty="0">
                <a:solidFill>
                  <a:schemeClr val="tx1">
                    <a:lumMod val="65000"/>
                    <a:lumOff val="35000"/>
                  </a:schemeClr>
                </a:solidFill>
              </a:rPr>
              <a:t>ETF</a:t>
            </a:r>
            <a:r>
              <a:rPr lang="ru-RU" dirty="0">
                <a:solidFill>
                  <a:schemeClr val="tx1">
                    <a:lumMod val="65000"/>
                    <a:lumOff val="35000"/>
                  </a:schemeClr>
                </a:solidFill>
              </a:rPr>
              <a:t>-фондах в 2016 году выросли на </a:t>
            </a:r>
            <a:r>
              <a:rPr lang="ru-RU" dirty="0" smtClean="0">
                <a:solidFill>
                  <a:schemeClr val="tx1">
                    <a:lumMod val="65000"/>
                    <a:lumOff val="35000"/>
                  </a:schemeClr>
                </a:solidFill>
              </a:rPr>
              <a:t>12,1</a:t>
            </a:r>
            <a:r>
              <a:rPr lang="ru-RU" dirty="0">
                <a:solidFill>
                  <a:schemeClr val="tx1">
                    <a:lumMod val="65000"/>
                    <a:lumOff val="35000"/>
                  </a:schemeClr>
                </a:solidFill>
              </a:rPr>
              <a:t>%</a:t>
            </a:r>
          </a:p>
          <a:p>
            <a:pPr marL="285750" indent="-285750">
              <a:buFontTx/>
              <a:buChar char="-"/>
            </a:pPr>
            <a:endParaRPr lang="ru-RU" dirty="0">
              <a:solidFill>
                <a:schemeClr val="tx1">
                  <a:lumMod val="65000"/>
                  <a:lumOff val="35000"/>
                </a:schemeClr>
              </a:solidFill>
            </a:endParaRPr>
          </a:p>
        </p:txBody>
      </p:sp>
    </p:spTree>
    <p:extLst>
      <p:ext uri="{BB962C8B-B14F-4D97-AF65-F5344CB8AC3E}">
        <p14:creationId xmlns:p14="http://schemas.microsoft.com/office/powerpoint/2010/main" xmlns="" val="319959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CF1EA8-601E-944A-8771-CD18B83E524B}" type="slidenum">
              <a:rPr lang="ru-RU" smtClean="0"/>
              <a:pPr/>
              <a:t>4</a:t>
            </a:fld>
            <a:endParaRPr lang="ru-RU" dirty="0"/>
          </a:p>
        </p:txBody>
      </p:sp>
      <p:sp>
        <p:nvSpPr>
          <p:cNvPr id="7" name="Content Placeholder 6"/>
          <p:cNvSpPr>
            <a:spLocks noGrp="1"/>
          </p:cNvSpPr>
          <p:nvPr>
            <p:ph idx="28"/>
          </p:nvPr>
        </p:nvSpPr>
        <p:spPr/>
        <p:txBody>
          <a:bodyPr/>
          <a:lstStyle/>
          <a:p>
            <a:r>
              <a:rPr lang="ru-RU" dirty="0">
                <a:latin typeface="Arial"/>
                <a:ea typeface="+mj-ea"/>
              </a:rPr>
              <a:t>БАЛАНС МИРОВОГО РЫНКА ПЛАТИНЫ ПО ДАННЫМ </a:t>
            </a:r>
            <a:r>
              <a:rPr lang="en-US" dirty="0">
                <a:latin typeface="Arial"/>
                <a:ea typeface="+mj-ea"/>
              </a:rPr>
              <a:t>WPIC</a:t>
            </a:r>
            <a:r>
              <a:rPr lang="ru-RU" dirty="0">
                <a:latin typeface="Arial"/>
                <a:ea typeface="+mj-ea"/>
              </a:rPr>
              <a:t>, </a:t>
            </a:r>
            <a:r>
              <a:rPr lang="ru-RU" dirty="0" err="1">
                <a:latin typeface="Arial"/>
                <a:ea typeface="+mj-ea"/>
              </a:rPr>
              <a:t>млн.унций</a:t>
            </a:r>
            <a:endParaRPr lang="ru-RU" dirty="0">
              <a:latin typeface="Arial"/>
              <a:ea typeface="+mj-ea"/>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199605396"/>
              </p:ext>
            </p:extLst>
          </p:nvPr>
        </p:nvGraphicFramePr>
        <p:xfrm>
          <a:off x="534430" y="1410270"/>
          <a:ext cx="7125760" cy="3165856"/>
        </p:xfrm>
        <a:graphic>
          <a:graphicData uri="http://schemas.openxmlformats.org/drawingml/2006/table">
            <a:tbl>
              <a:tblPr firstRow="1" bandRow="1">
                <a:tableStyleId>{5C22544A-7EE6-4342-B048-85BDC9FD1C3A}</a:tableStyleId>
              </a:tblPr>
              <a:tblGrid>
                <a:gridCol w="1613859">
                  <a:extLst>
                    <a:ext uri="{9D8B030D-6E8A-4147-A177-3AD203B41FA5}">
                      <a16:colId xmlns:a16="http://schemas.microsoft.com/office/drawing/2014/main" xmlns="" val="2519144145"/>
                    </a:ext>
                  </a:extLst>
                </a:gridCol>
                <a:gridCol w="1236445">
                  <a:extLst>
                    <a:ext uri="{9D8B030D-6E8A-4147-A177-3AD203B41FA5}">
                      <a16:colId xmlns:a16="http://schemas.microsoft.com/office/drawing/2014/main" xmlns="" val="1982620441"/>
                    </a:ext>
                  </a:extLst>
                </a:gridCol>
                <a:gridCol w="1425152">
                  <a:extLst>
                    <a:ext uri="{9D8B030D-6E8A-4147-A177-3AD203B41FA5}">
                      <a16:colId xmlns:a16="http://schemas.microsoft.com/office/drawing/2014/main" xmlns="" val="1783790091"/>
                    </a:ext>
                  </a:extLst>
                </a:gridCol>
                <a:gridCol w="1425152">
                  <a:extLst>
                    <a:ext uri="{9D8B030D-6E8A-4147-A177-3AD203B41FA5}">
                      <a16:colId xmlns:a16="http://schemas.microsoft.com/office/drawing/2014/main" xmlns="" val="1175416836"/>
                    </a:ext>
                  </a:extLst>
                </a:gridCol>
                <a:gridCol w="1425152">
                  <a:extLst>
                    <a:ext uri="{9D8B030D-6E8A-4147-A177-3AD203B41FA5}">
                      <a16:colId xmlns:a16="http://schemas.microsoft.com/office/drawing/2014/main" xmlns="" val="3305277530"/>
                    </a:ext>
                  </a:extLst>
                </a:gridCol>
              </a:tblGrid>
              <a:tr h="370840">
                <a:tc>
                  <a:txBody>
                    <a:bodyPr/>
                    <a:lstStyle/>
                    <a:p>
                      <a:pPr marL="0" algn="l" defTabSz="521437" rtl="0" eaLnBrk="1" latinLnBrk="0" hangingPunct="1">
                        <a:lnSpc>
                          <a:spcPct val="115000"/>
                        </a:lnSpc>
                        <a:spcAft>
                          <a:spcPts val="0"/>
                        </a:spcAft>
                      </a:pPr>
                      <a:r>
                        <a:rPr lang="ru-RU" sz="1600" b="1" kern="1200" dirty="0">
                          <a:solidFill>
                            <a:srgbClr val="00BAE3"/>
                          </a:solidFill>
                          <a:latin typeface="+mn-lt"/>
                          <a:ea typeface="+mn-ea"/>
                          <a:cs typeface="+mn-cs"/>
                        </a:rPr>
                        <a:t>  </a:t>
                      </a:r>
                    </a:p>
                  </a:txBody>
                  <a:tcPr marL="28839" marR="28839" marT="0" marB="0"/>
                </a:tc>
                <a:tc>
                  <a:txBody>
                    <a:bodyPr/>
                    <a:lstStyle/>
                    <a:p>
                      <a:pPr marL="0" algn="ctr" defTabSz="521437" rtl="0" eaLnBrk="1" latinLnBrk="0" hangingPunct="1">
                        <a:lnSpc>
                          <a:spcPct val="115000"/>
                        </a:lnSpc>
                        <a:spcAft>
                          <a:spcPts val="0"/>
                        </a:spcAft>
                      </a:pPr>
                      <a:r>
                        <a:rPr lang="ru-RU" sz="1600" b="1" kern="1200" dirty="0">
                          <a:solidFill>
                            <a:srgbClr val="00BAE3"/>
                          </a:solidFill>
                          <a:latin typeface="+mn-lt"/>
                          <a:ea typeface="+mn-ea"/>
                          <a:cs typeface="+mn-cs"/>
                        </a:rPr>
                        <a:t>2015</a:t>
                      </a:r>
                    </a:p>
                  </a:txBody>
                  <a:tcPr marL="28839" marR="28839" marT="0" marB="0"/>
                </a:tc>
                <a:tc>
                  <a:txBody>
                    <a:bodyPr/>
                    <a:lstStyle/>
                    <a:p>
                      <a:pPr marL="0" algn="ctr" defTabSz="521437" rtl="0" eaLnBrk="1" latinLnBrk="0" hangingPunct="1">
                        <a:lnSpc>
                          <a:spcPct val="115000"/>
                        </a:lnSpc>
                        <a:spcAft>
                          <a:spcPts val="0"/>
                        </a:spcAft>
                      </a:pPr>
                      <a:r>
                        <a:rPr lang="ru-RU" sz="1600" b="1" kern="1200" dirty="0">
                          <a:solidFill>
                            <a:srgbClr val="00BAE3"/>
                          </a:solidFill>
                          <a:latin typeface="+mn-lt"/>
                          <a:ea typeface="+mn-ea"/>
                          <a:cs typeface="+mn-cs"/>
                        </a:rPr>
                        <a:t>2016</a:t>
                      </a:r>
                    </a:p>
                  </a:txBody>
                  <a:tcPr marL="28839" marR="28839" marT="0" marB="0"/>
                </a:tc>
                <a:tc>
                  <a:txBody>
                    <a:bodyPr/>
                    <a:lstStyle/>
                    <a:p>
                      <a:pPr marL="0" algn="ctr" defTabSz="521437" rtl="0" eaLnBrk="1" latinLnBrk="0" hangingPunct="1">
                        <a:lnSpc>
                          <a:spcPct val="115000"/>
                        </a:lnSpc>
                        <a:spcAft>
                          <a:spcPts val="0"/>
                        </a:spcAft>
                      </a:pPr>
                      <a:r>
                        <a:rPr lang="ru-RU" sz="1600" b="1" kern="1200" dirty="0" smtClean="0">
                          <a:solidFill>
                            <a:srgbClr val="00BAE3"/>
                          </a:solidFill>
                          <a:latin typeface="+mn-lt"/>
                          <a:ea typeface="+mn-ea"/>
                          <a:cs typeface="+mn-cs"/>
                        </a:rPr>
                        <a:t>2 </a:t>
                      </a:r>
                      <a:r>
                        <a:rPr lang="ru-RU" sz="1600" b="1" kern="1200" dirty="0">
                          <a:solidFill>
                            <a:srgbClr val="00BAE3"/>
                          </a:solidFill>
                          <a:latin typeface="+mn-lt"/>
                          <a:ea typeface="+mn-ea"/>
                          <a:cs typeface="+mn-cs"/>
                        </a:rPr>
                        <a:t>кв. 2016</a:t>
                      </a:r>
                    </a:p>
                  </a:txBody>
                  <a:tcPr marL="28839" marR="28839" marT="0" marB="0"/>
                </a:tc>
                <a:tc>
                  <a:txBody>
                    <a:bodyPr/>
                    <a:lstStyle/>
                    <a:p>
                      <a:pPr marL="0" algn="ctr" defTabSz="521437" rtl="0" eaLnBrk="1" latinLnBrk="0" hangingPunct="1">
                        <a:lnSpc>
                          <a:spcPct val="115000"/>
                        </a:lnSpc>
                        <a:spcAft>
                          <a:spcPts val="0"/>
                        </a:spcAft>
                      </a:pPr>
                      <a:r>
                        <a:rPr lang="ru-RU" sz="1600" b="1" kern="1200" dirty="0">
                          <a:solidFill>
                            <a:srgbClr val="00BAE3"/>
                          </a:solidFill>
                          <a:latin typeface="+mn-lt"/>
                          <a:ea typeface="+mn-ea"/>
                          <a:cs typeface="+mn-cs"/>
                        </a:rPr>
                        <a:t>Динамика, %</a:t>
                      </a:r>
                    </a:p>
                  </a:txBody>
                  <a:tcPr marL="28839" marR="28839" marT="0" marB="0"/>
                </a:tc>
                <a:extLst>
                  <a:ext uri="{0D108BD9-81ED-4DB2-BD59-A6C34878D82A}">
                    <a16:rowId xmlns:a16="http://schemas.microsoft.com/office/drawing/2014/main" xmlns="" val="2988380000"/>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Мировая добыча </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6,150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5,925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1,615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-3,7</a:t>
                      </a:r>
                      <a:endPar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extLst>
                  <a:ext uri="{0D108BD9-81ED-4DB2-BD59-A6C34878D82A}">
                    <a16:rowId xmlns:a16="http://schemas.microsoft.com/office/drawing/2014/main" xmlns="" val="305304471"/>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Рециклирование</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1,710</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1,745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0,480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a:t>
                      </a:r>
                      <a:endPar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extLst>
                  <a:ext uri="{0D108BD9-81ED-4DB2-BD59-A6C34878D82A}">
                    <a16:rowId xmlns:a16="http://schemas.microsoft.com/office/drawing/2014/main" xmlns="" val="3797464834"/>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Общее предложение</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7,905</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7,730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2,175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-2,2</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extLst>
                  <a:ext uri="{0D108BD9-81ED-4DB2-BD59-A6C34878D82A}">
                    <a16:rowId xmlns:a16="http://schemas.microsoft.com/office/drawing/2014/main" xmlns="" val="87366656"/>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Мировое потребление </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8,240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8,250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1,985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0,1</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extLst>
                  <a:ext uri="{0D108BD9-81ED-4DB2-BD59-A6C34878D82A}">
                    <a16:rowId xmlns:a16="http://schemas.microsoft.com/office/drawing/2014/main" xmlns="" val="234767089"/>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Наземные запасы</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2,395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1,875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-21,7</a:t>
                      </a:r>
                      <a:endParaRPr lang="ru-RU" sz="16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extLst>
                  <a:ext uri="{0D108BD9-81ED-4DB2-BD59-A6C34878D82A}">
                    <a16:rowId xmlns:a16="http://schemas.microsoft.com/office/drawing/2014/main" xmlns="" val="1537196202"/>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Баланс, </a:t>
                      </a:r>
                      <a:r>
                        <a:rPr lang="ru-RU" sz="1600" b="0" kern="1200" dirty="0" err="1">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тыс.унций</a:t>
                      </a: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 </a:t>
                      </a: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335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-520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+190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39" marR="28839" marT="0" marB="0"/>
                </a:tc>
                <a:extLst>
                  <a:ext uri="{0D108BD9-81ED-4DB2-BD59-A6C34878D82A}">
                    <a16:rowId xmlns:a16="http://schemas.microsoft.com/office/drawing/2014/main" xmlns="" val="93965011"/>
                  </a:ext>
                </a:extLst>
              </a:tr>
            </a:tbl>
          </a:graphicData>
        </a:graphic>
      </p:graphicFrame>
      <p:sp>
        <p:nvSpPr>
          <p:cNvPr id="10" name="Объект 3"/>
          <p:cNvSpPr>
            <a:spLocks noGrp="1"/>
          </p:cNvSpPr>
          <p:nvPr>
            <p:ph idx="4294967295"/>
          </p:nvPr>
        </p:nvSpPr>
        <p:spPr>
          <a:xfrm rot="10800000" flipV="1">
            <a:off x="534430" y="4946573"/>
            <a:ext cx="7125760" cy="1646865"/>
          </a:xfrm>
          <a:prstGeom prst="rect">
            <a:avLst/>
          </a:prstGeom>
        </p:spPr>
        <p:txBody>
          <a:bodyPr/>
          <a:lstStyle/>
          <a:p>
            <a:pPr marL="0" indent="0">
              <a:buNone/>
            </a:pPr>
            <a:r>
              <a:rPr lang="ru-RU" sz="1600" u="sng" dirty="0">
                <a:solidFill>
                  <a:schemeClr val="tx1">
                    <a:lumMod val="65000"/>
                    <a:lumOff val="35000"/>
                  </a:schemeClr>
                </a:solidFill>
                <a:latin typeface="+mj-lt"/>
              </a:rPr>
              <a:t>Дополнительные факторы, влияющие на рынок в 2016 году: </a:t>
            </a:r>
          </a:p>
          <a:p>
            <a:pPr marL="0" indent="0">
              <a:buNone/>
            </a:pPr>
            <a:r>
              <a:rPr lang="ru-RU" sz="1600" dirty="0">
                <a:solidFill>
                  <a:schemeClr val="tx1">
                    <a:lumMod val="65000"/>
                    <a:lumOff val="35000"/>
                  </a:schemeClr>
                </a:solidFill>
                <a:latin typeface="+mj-lt"/>
              </a:rPr>
              <a:t>Рост стоимости золота поддерживает интерес к платине, </a:t>
            </a:r>
            <a:r>
              <a:rPr lang="ru-RU" sz="1600" dirty="0" smtClean="0">
                <a:solidFill>
                  <a:schemeClr val="tx1">
                    <a:lumMod val="65000"/>
                    <a:lumOff val="35000"/>
                  </a:schemeClr>
                </a:solidFill>
                <a:latin typeface="+mj-lt"/>
              </a:rPr>
              <a:t>снижение </a:t>
            </a:r>
            <a:r>
              <a:rPr lang="ru-RU" sz="1600" dirty="0">
                <a:solidFill>
                  <a:schemeClr val="tx1">
                    <a:lumMod val="65000"/>
                    <a:lumOff val="35000"/>
                  </a:schemeClr>
                </a:solidFill>
                <a:latin typeface="+mj-lt"/>
              </a:rPr>
              <a:t>инвестиционного спроса в </a:t>
            </a:r>
            <a:r>
              <a:rPr lang="ru-RU" sz="1600" dirty="0" smtClean="0">
                <a:solidFill>
                  <a:schemeClr val="tx1">
                    <a:lumMod val="65000"/>
                    <a:lumOff val="35000"/>
                  </a:schemeClr>
                </a:solidFill>
                <a:latin typeface="+mj-lt"/>
              </a:rPr>
              <a:t>платиновых </a:t>
            </a:r>
            <a:r>
              <a:rPr lang="en-US" sz="1600" dirty="0" smtClean="0">
                <a:solidFill>
                  <a:schemeClr val="tx1">
                    <a:lumMod val="65000"/>
                    <a:lumOff val="35000"/>
                  </a:schemeClr>
                </a:solidFill>
                <a:latin typeface="+mj-lt"/>
              </a:rPr>
              <a:t>ETF</a:t>
            </a:r>
            <a:r>
              <a:rPr lang="ru-RU" sz="1600" dirty="0" smtClean="0">
                <a:solidFill>
                  <a:schemeClr val="tx1">
                    <a:lumMod val="65000"/>
                    <a:lumOff val="35000"/>
                  </a:schemeClr>
                </a:solidFill>
                <a:latin typeface="+mj-lt"/>
              </a:rPr>
              <a:t>-фондах </a:t>
            </a:r>
            <a:r>
              <a:rPr lang="ru-RU" sz="1600" dirty="0">
                <a:solidFill>
                  <a:schemeClr val="tx1">
                    <a:lumMod val="65000"/>
                    <a:lumOff val="35000"/>
                  </a:schemeClr>
                </a:solidFill>
                <a:latin typeface="+mj-lt"/>
              </a:rPr>
              <a:t>с начала 2016 года на </a:t>
            </a:r>
            <a:r>
              <a:rPr lang="ru-RU" sz="1600" dirty="0" smtClean="0">
                <a:solidFill>
                  <a:schemeClr val="tx1">
                    <a:lumMod val="65000"/>
                    <a:lumOff val="35000"/>
                  </a:schemeClr>
                </a:solidFill>
                <a:latin typeface="+mj-lt"/>
              </a:rPr>
              <a:t>6,7%, </a:t>
            </a:r>
            <a:r>
              <a:rPr lang="ru-RU" sz="1600" dirty="0">
                <a:solidFill>
                  <a:schemeClr val="tx1">
                    <a:lumMod val="65000"/>
                    <a:lumOff val="35000"/>
                  </a:schemeClr>
                </a:solidFill>
                <a:latin typeface="+mj-lt"/>
              </a:rPr>
              <a:t>рост спроса в химической и стекольной отраслях, Япония лидирует в инвестициях в платиновые слитки</a:t>
            </a:r>
          </a:p>
        </p:txBody>
      </p:sp>
      <p:sp>
        <p:nvSpPr>
          <p:cNvPr id="11" name="Text Placeholder 13"/>
          <p:cNvSpPr>
            <a:spLocks noGrp="1"/>
          </p:cNvSpPr>
          <p:nvPr>
            <p:ph type="body" sz="half" idx="4294967295"/>
          </p:nvPr>
        </p:nvSpPr>
        <p:spPr>
          <a:xfrm>
            <a:off x="7810959" y="1333042"/>
            <a:ext cx="2500829" cy="5369052"/>
          </a:xfrm>
          <a:prstGeom prst="rect">
            <a:avLst/>
          </a:prstGeom>
        </p:spPr>
        <p:txBody>
          <a:bodyPr>
            <a:noAutofit/>
          </a:bodyPr>
          <a:lstStyle/>
          <a:p>
            <a:pPr>
              <a:lnSpc>
                <a:spcPct val="120000"/>
              </a:lnSpc>
              <a:buFont typeface="Arial" panose="020B0604020202020204" pitchFamily="34" charset="0"/>
              <a:buChar char="•"/>
            </a:pPr>
            <a:r>
              <a:rPr lang="ru-RU" sz="1400" dirty="0">
                <a:solidFill>
                  <a:schemeClr val="tx1">
                    <a:lumMod val="65000"/>
                    <a:lumOff val="35000"/>
                  </a:schemeClr>
                </a:solidFill>
                <a:latin typeface="+mj-lt"/>
              </a:rPr>
              <a:t>Баланс мирового рынка платины </a:t>
            </a:r>
            <a:r>
              <a:rPr lang="ru-RU" sz="1400" dirty="0" smtClean="0">
                <a:solidFill>
                  <a:schemeClr val="tx1">
                    <a:lumMod val="65000"/>
                    <a:lumOff val="35000"/>
                  </a:schemeClr>
                </a:solidFill>
                <a:latin typeface="+mj-lt"/>
              </a:rPr>
              <a:t>дефицитный, но страдает от состояния мировой экономики</a:t>
            </a:r>
            <a:endParaRPr lang="ru-RU" sz="1400" dirty="0">
              <a:solidFill>
                <a:schemeClr val="tx1">
                  <a:lumMod val="65000"/>
                  <a:lumOff val="35000"/>
                </a:schemeClr>
              </a:solidFill>
              <a:latin typeface="+mj-lt"/>
            </a:endParaRPr>
          </a:p>
          <a:p>
            <a:pPr>
              <a:lnSpc>
                <a:spcPct val="120000"/>
              </a:lnSpc>
              <a:buFont typeface="Arial" panose="020B0604020202020204" pitchFamily="34" charset="0"/>
              <a:buChar char="•"/>
            </a:pPr>
            <a:r>
              <a:rPr lang="ru-RU" sz="1400" dirty="0">
                <a:solidFill>
                  <a:schemeClr val="tx1">
                    <a:lumMod val="65000"/>
                    <a:lumOff val="35000"/>
                  </a:schemeClr>
                </a:solidFill>
                <a:latin typeface="+mj-lt"/>
              </a:rPr>
              <a:t>В 2016 году  </a:t>
            </a:r>
            <a:r>
              <a:rPr lang="ru-RU" sz="1400" dirty="0" smtClean="0">
                <a:solidFill>
                  <a:schemeClr val="tx1">
                    <a:lumMod val="65000"/>
                    <a:lumOff val="35000"/>
                  </a:schemeClr>
                </a:solidFill>
                <a:latin typeface="+mj-lt"/>
              </a:rPr>
              <a:t>ожидается  </a:t>
            </a:r>
            <a:r>
              <a:rPr lang="ru-RU" sz="1400" dirty="0">
                <a:solidFill>
                  <a:schemeClr val="tx1">
                    <a:lumMod val="65000"/>
                    <a:lumOff val="35000"/>
                  </a:schemeClr>
                </a:solidFill>
                <a:latin typeface="+mj-lt"/>
              </a:rPr>
              <a:t>сокращение добычи платины в ЮАР </a:t>
            </a:r>
            <a:r>
              <a:rPr lang="ru-RU" sz="1400" dirty="0" smtClean="0">
                <a:solidFill>
                  <a:schemeClr val="tx1">
                    <a:lumMod val="65000"/>
                    <a:lumOff val="35000"/>
                  </a:schemeClr>
                </a:solidFill>
                <a:latin typeface="+mj-lt"/>
              </a:rPr>
              <a:t>(-6% г/г)</a:t>
            </a:r>
            <a:endParaRPr lang="ru-RU" sz="1400" dirty="0">
              <a:solidFill>
                <a:schemeClr val="tx1">
                  <a:lumMod val="65000"/>
                  <a:lumOff val="35000"/>
                </a:schemeClr>
              </a:solidFill>
              <a:latin typeface="+mj-lt"/>
            </a:endParaRPr>
          </a:p>
          <a:p>
            <a:pPr>
              <a:lnSpc>
                <a:spcPct val="120000"/>
              </a:lnSpc>
              <a:buFont typeface="Arial" panose="020B0604020202020204" pitchFamily="34" charset="0"/>
              <a:buChar char="•"/>
            </a:pPr>
            <a:r>
              <a:rPr lang="ru-RU" sz="1400" dirty="0">
                <a:solidFill>
                  <a:schemeClr val="tx1">
                    <a:lumMod val="65000"/>
                    <a:lumOff val="35000"/>
                  </a:schemeClr>
                </a:solidFill>
                <a:latin typeface="+mj-lt"/>
              </a:rPr>
              <a:t>Рециклирование растет, компенсируя сокращение добычи</a:t>
            </a:r>
          </a:p>
          <a:p>
            <a:pPr>
              <a:lnSpc>
                <a:spcPct val="120000"/>
              </a:lnSpc>
              <a:buFont typeface="Arial" panose="020B0604020202020204" pitchFamily="34" charset="0"/>
              <a:buChar char="•"/>
            </a:pPr>
            <a:r>
              <a:rPr lang="ru-RU" sz="1400" dirty="0">
                <a:solidFill>
                  <a:schemeClr val="tx1">
                    <a:lumMod val="65000"/>
                    <a:lumOff val="35000"/>
                  </a:schemeClr>
                </a:solidFill>
                <a:latin typeface="+mj-lt"/>
              </a:rPr>
              <a:t>Ювелирный спрос на платиновые изделия </a:t>
            </a:r>
            <a:r>
              <a:rPr lang="ru-RU" sz="1400" dirty="0" smtClean="0">
                <a:solidFill>
                  <a:schemeClr val="tx1">
                    <a:lumMod val="65000"/>
                    <a:lumOff val="35000"/>
                  </a:schemeClr>
                </a:solidFill>
                <a:latin typeface="+mj-lt"/>
              </a:rPr>
              <a:t>увеличивается в США, Европе, Индии</a:t>
            </a:r>
            <a:endParaRPr lang="ru-RU" sz="1400" dirty="0">
              <a:solidFill>
                <a:schemeClr val="tx1">
                  <a:lumMod val="65000"/>
                  <a:lumOff val="35000"/>
                </a:schemeClr>
              </a:solidFill>
              <a:latin typeface="+mj-lt"/>
            </a:endParaRPr>
          </a:p>
          <a:p>
            <a:pPr>
              <a:lnSpc>
                <a:spcPct val="120000"/>
              </a:lnSpc>
              <a:buFont typeface="Arial" panose="020B0604020202020204" pitchFamily="34" charset="0"/>
              <a:buChar char="•"/>
            </a:pPr>
            <a:r>
              <a:rPr lang="ru-RU" sz="1400" dirty="0" smtClean="0">
                <a:solidFill>
                  <a:schemeClr val="tx1">
                    <a:lumMod val="65000"/>
                    <a:lumOff val="35000"/>
                  </a:schemeClr>
                </a:solidFill>
                <a:latin typeface="+mj-lt"/>
              </a:rPr>
              <a:t>Автомобильный спрос стагнирует, т.к. покупатели отдают приоритет дизельным двигателям</a:t>
            </a:r>
            <a:endParaRPr lang="ru-RU" sz="1400" dirty="0">
              <a:solidFill>
                <a:schemeClr val="tx1">
                  <a:lumMod val="65000"/>
                  <a:lumOff val="35000"/>
                </a:schemeClr>
              </a:solidFill>
              <a:latin typeface="+mj-lt"/>
            </a:endParaRPr>
          </a:p>
          <a:p>
            <a:pPr>
              <a:lnSpc>
                <a:spcPct val="120000"/>
              </a:lnSpc>
              <a:buFont typeface="Arial" panose="020B0604020202020204" pitchFamily="34" charset="0"/>
              <a:buChar char="•"/>
            </a:pPr>
            <a:r>
              <a:rPr lang="ru-RU" sz="1400" dirty="0">
                <a:solidFill>
                  <a:schemeClr val="tx1">
                    <a:lumMod val="65000"/>
                    <a:lumOff val="35000"/>
                  </a:schemeClr>
                </a:solidFill>
                <a:latin typeface="+mj-lt"/>
              </a:rPr>
              <a:t>Наземные запасы металла снижаются</a:t>
            </a:r>
          </a:p>
        </p:txBody>
      </p:sp>
    </p:spTree>
    <p:extLst>
      <p:ext uri="{BB962C8B-B14F-4D97-AF65-F5344CB8AC3E}">
        <p14:creationId xmlns:p14="http://schemas.microsoft.com/office/powerpoint/2010/main" xmlns="" val="39249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CF1EA8-601E-944A-8771-CD18B83E524B}" type="slidenum">
              <a:rPr lang="ru-RU" smtClean="0"/>
              <a:pPr/>
              <a:t>5</a:t>
            </a:fld>
            <a:endParaRPr lang="ru-RU" dirty="0"/>
          </a:p>
        </p:txBody>
      </p:sp>
      <p:sp>
        <p:nvSpPr>
          <p:cNvPr id="7" name="Content Placeholder 6"/>
          <p:cNvSpPr>
            <a:spLocks noGrp="1"/>
          </p:cNvSpPr>
          <p:nvPr>
            <p:ph idx="28"/>
          </p:nvPr>
        </p:nvSpPr>
        <p:spPr>
          <a:xfrm>
            <a:off x="439176" y="606682"/>
            <a:ext cx="9620812" cy="682291"/>
          </a:xfrm>
        </p:spPr>
        <p:txBody>
          <a:bodyPr/>
          <a:lstStyle/>
          <a:p>
            <a:r>
              <a:rPr lang="ru-RU" dirty="0">
                <a:latin typeface="Arial"/>
                <a:ea typeface="+mj-ea"/>
              </a:rPr>
              <a:t>БАЛАНС МИРОВОГО РЫНКА ПАЛЛАДИЯ ПО ДАННЫМ </a:t>
            </a:r>
            <a:r>
              <a:rPr lang="en-US" dirty="0">
                <a:latin typeface="Arial"/>
                <a:ea typeface="+mj-ea"/>
              </a:rPr>
              <a:t>JOHNSON MATTHEY</a:t>
            </a:r>
            <a:r>
              <a:rPr lang="ru-RU" dirty="0">
                <a:latin typeface="Arial"/>
                <a:ea typeface="+mj-ea"/>
              </a:rPr>
              <a:t>, </a:t>
            </a:r>
            <a:r>
              <a:rPr lang="ru-RU" dirty="0" err="1">
                <a:latin typeface="Arial"/>
                <a:ea typeface="+mj-ea"/>
              </a:rPr>
              <a:t>млн.унций</a:t>
            </a:r>
            <a:endParaRPr lang="ru-RU" dirty="0">
              <a:latin typeface="Arial"/>
              <a:ea typeface="+mj-ea"/>
            </a:endParaRPr>
          </a:p>
        </p:txBody>
      </p:sp>
      <p:sp>
        <p:nvSpPr>
          <p:cNvPr id="14" name="Text Placeholder 13"/>
          <p:cNvSpPr>
            <a:spLocks noGrp="1"/>
          </p:cNvSpPr>
          <p:nvPr>
            <p:ph type="body" sz="half" idx="38"/>
          </p:nvPr>
        </p:nvSpPr>
        <p:spPr>
          <a:xfrm>
            <a:off x="7502487" y="1410159"/>
            <a:ext cx="2284545" cy="5291934"/>
          </a:xfrm>
        </p:spPr>
        <p:txBody>
          <a:bodyPr>
            <a:noAutofit/>
          </a:bodyPr>
          <a:lstStyle/>
          <a:p>
            <a:pPr>
              <a:buClrTx/>
              <a:buFont typeface="Arial" panose="020B0604020202020204" pitchFamily="34" charset="0"/>
              <a:buChar char="•"/>
            </a:pPr>
            <a:r>
              <a:rPr lang="ru-RU" sz="1600" dirty="0">
                <a:solidFill>
                  <a:schemeClr val="tx1">
                    <a:lumMod val="65000"/>
                    <a:lumOff val="35000"/>
                  </a:schemeClr>
                </a:solidFill>
                <a:latin typeface="+mj-lt"/>
                <a:cs typeface="Arial"/>
              </a:rPr>
              <a:t>Мировой рынок палладия стабильно дефицитен, </a:t>
            </a:r>
            <a:r>
              <a:rPr lang="ru-RU" sz="1600" dirty="0" smtClean="0">
                <a:solidFill>
                  <a:schemeClr val="tx1">
                    <a:lumMod val="65000"/>
                    <a:lumOff val="35000"/>
                  </a:schemeClr>
                </a:solidFill>
                <a:latin typeface="+mj-lt"/>
                <a:cs typeface="Arial"/>
              </a:rPr>
              <a:t>зависит от состояния мировой экономики</a:t>
            </a:r>
            <a:endParaRPr lang="ru-RU" sz="1600" dirty="0">
              <a:solidFill>
                <a:schemeClr val="tx1">
                  <a:lumMod val="65000"/>
                  <a:lumOff val="35000"/>
                </a:schemeClr>
              </a:solidFill>
              <a:latin typeface="+mj-lt"/>
              <a:cs typeface="Arial"/>
            </a:endParaRPr>
          </a:p>
          <a:p>
            <a:pPr>
              <a:buClrTx/>
              <a:buFont typeface="Arial" panose="020B0604020202020204" pitchFamily="34" charset="0"/>
              <a:buChar char="•"/>
            </a:pPr>
            <a:r>
              <a:rPr lang="ru-RU" sz="1600" dirty="0">
                <a:solidFill>
                  <a:schemeClr val="tx1">
                    <a:lumMod val="65000"/>
                    <a:lumOff val="35000"/>
                  </a:schemeClr>
                </a:solidFill>
                <a:latin typeface="+mj-lt"/>
                <a:cs typeface="Arial"/>
              </a:rPr>
              <a:t>Мировая добыча металла сократится за счет падения в ЮАР (-6% г/г), что будет компенсировано ростом добычи в России (+2% г/г) и ростом рециклирования</a:t>
            </a:r>
          </a:p>
          <a:p>
            <a:pPr>
              <a:buClrTx/>
              <a:buFont typeface="Arial" panose="020B0604020202020204" pitchFamily="34" charset="0"/>
              <a:buChar char="•"/>
            </a:pPr>
            <a:r>
              <a:rPr lang="ru-RU" sz="1600" dirty="0">
                <a:solidFill>
                  <a:schemeClr val="tx1">
                    <a:lumMod val="65000"/>
                    <a:lumOff val="35000"/>
                  </a:schemeClr>
                </a:solidFill>
                <a:latin typeface="+mj-lt"/>
                <a:cs typeface="Arial"/>
              </a:rPr>
              <a:t>Мировое потребление растет за счет роста в автомобильной промышленности, ювелирных изделиях</a:t>
            </a:r>
            <a:endParaRPr lang="en-US" sz="1600" dirty="0">
              <a:solidFill>
                <a:schemeClr val="tx1">
                  <a:lumMod val="65000"/>
                  <a:lumOff val="35000"/>
                </a:schemeClr>
              </a:solidFill>
              <a:latin typeface="+mj-lt"/>
              <a:cs typeface="Arial"/>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343397745"/>
              </p:ext>
            </p:extLst>
          </p:nvPr>
        </p:nvGraphicFramePr>
        <p:xfrm>
          <a:off x="534430" y="1515865"/>
          <a:ext cx="6483316" cy="3195320"/>
        </p:xfrm>
        <a:graphic>
          <a:graphicData uri="http://schemas.openxmlformats.org/drawingml/2006/table">
            <a:tbl>
              <a:tblPr firstRow="1" bandRow="1">
                <a:tableStyleId>{5C22544A-7EE6-4342-B048-85BDC9FD1C3A}</a:tableStyleId>
              </a:tblPr>
              <a:tblGrid>
                <a:gridCol w="1620829">
                  <a:extLst>
                    <a:ext uri="{9D8B030D-6E8A-4147-A177-3AD203B41FA5}">
                      <a16:colId xmlns:a16="http://schemas.microsoft.com/office/drawing/2014/main" xmlns="" val="2248375334"/>
                    </a:ext>
                  </a:extLst>
                </a:gridCol>
                <a:gridCol w="1620829">
                  <a:extLst>
                    <a:ext uri="{9D8B030D-6E8A-4147-A177-3AD203B41FA5}">
                      <a16:colId xmlns:a16="http://schemas.microsoft.com/office/drawing/2014/main" xmlns="" val="3837070979"/>
                    </a:ext>
                  </a:extLst>
                </a:gridCol>
                <a:gridCol w="1620829">
                  <a:extLst>
                    <a:ext uri="{9D8B030D-6E8A-4147-A177-3AD203B41FA5}">
                      <a16:colId xmlns:a16="http://schemas.microsoft.com/office/drawing/2014/main" xmlns="" val="2153878117"/>
                    </a:ext>
                  </a:extLst>
                </a:gridCol>
                <a:gridCol w="1620829">
                  <a:extLst>
                    <a:ext uri="{9D8B030D-6E8A-4147-A177-3AD203B41FA5}">
                      <a16:colId xmlns:a16="http://schemas.microsoft.com/office/drawing/2014/main" xmlns="" val="247714681"/>
                    </a:ext>
                  </a:extLst>
                </a:gridCol>
              </a:tblGrid>
              <a:tr h="370840">
                <a:tc>
                  <a:txBody>
                    <a:bodyPr/>
                    <a:lstStyle/>
                    <a:p>
                      <a:pPr marL="0" algn="l" defTabSz="521437" rtl="0" eaLnBrk="1" latinLnBrk="0" hangingPunct="1">
                        <a:lnSpc>
                          <a:spcPct val="115000"/>
                        </a:lnSpc>
                        <a:spcAft>
                          <a:spcPts val="0"/>
                        </a:spcAft>
                      </a:pPr>
                      <a:r>
                        <a:rPr lang="ru-RU" sz="1600" b="1" kern="1200" dirty="0">
                          <a:solidFill>
                            <a:srgbClr val="00BAE3"/>
                          </a:solidFill>
                          <a:latin typeface="+mn-lt"/>
                          <a:ea typeface="+mn-ea"/>
                          <a:cs typeface="+mn-cs"/>
                        </a:rPr>
                        <a:t>  </a:t>
                      </a:r>
                    </a:p>
                  </a:txBody>
                  <a:tcPr marL="68580" marR="68580" marT="0" marB="0"/>
                </a:tc>
                <a:tc>
                  <a:txBody>
                    <a:bodyPr/>
                    <a:lstStyle/>
                    <a:p>
                      <a:pPr marL="0" algn="ctr" defTabSz="521437" rtl="0" eaLnBrk="1" latinLnBrk="0" hangingPunct="1">
                        <a:lnSpc>
                          <a:spcPct val="115000"/>
                        </a:lnSpc>
                        <a:spcAft>
                          <a:spcPts val="0"/>
                        </a:spcAft>
                      </a:pPr>
                      <a:r>
                        <a:rPr lang="ru-RU" sz="1600" b="1" kern="1200" dirty="0">
                          <a:solidFill>
                            <a:srgbClr val="00BAE3"/>
                          </a:solidFill>
                          <a:latin typeface="+mn-lt"/>
                          <a:ea typeface="+mn-ea"/>
                          <a:cs typeface="+mn-cs"/>
                        </a:rPr>
                        <a:t>2015</a:t>
                      </a:r>
                    </a:p>
                  </a:txBody>
                  <a:tcPr marL="68580" marR="68580" marT="0" marB="0"/>
                </a:tc>
                <a:tc>
                  <a:txBody>
                    <a:bodyPr/>
                    <a:lstStyle/>
                    <a:p>
                      <a:pPr marL="0" algn="ctr" defTabSz="521437" rtl="0" eaLnBrk="1" latinLnBrk="0" hangingPunct="1">
                        <a:lnSpc>
                          <a:spcPct val="115000"/>
                        </a:lnSpc>
                        <a:spcAft>
                          <a:spcPts val="0"/>
                        </a:spcAft>
                      </a:pPr>
                      <a:r>
                        <a:rPr lang="ru-RU" sz="1600" b="1" kern="1200" dirty="0">
                          <a:solidFill>
                            <a:srgbClr val="00BAE3"/>
                          </a:solidFill>
                          <a:latin typeface="+mn-lt"/>
                          <a:ea typeface="+mn-ea"/>
                          <a:cs typeface="+mn-cs"/>
                        </a:rPr>
                        <a:t>2016</a:t>
                      </a:r>
                    </a:p>
                  </a:txBody>
                  <a:tcPr marL="68580" marR="68580" marT="0" marB="0"/>
                </a:tc>
                <a:tc>
                  <a:txBody>
                    <a:bodyPr/>
                    <a:lstStyle/>
                    <a:p>
                      <a:pPr marL="0" algn="ctr" defTabSz="521437" rtl="0" eaLnBrk="1" latinLnBrk="0" hangingPunct="1">
                        <a:lnSpc>
                          <a:spcPct val="115000"/>
                        </a:lnSpc>
                        <a:spcAft>
                          <a:spcPts val="0"/>
                        </a:spcAft>
                      </a:pPr>
                      <a:r>
                        <a:rPr lang="ru-RU" sz="1600" b="1" kern="1200" dirty="0">
                          <a:solidFill>
                            <a:srgbClr val="00BAE3"/>
                          </a:solidFill>
                          <a:latin typeface="+mn-lt"/>
                          <a:ea typeface="+mn-ea"/>
                          <a:cs typeface="+mn-cs"/>
                        </a:rPr>
                        <a:t>Динамика, %</a:t>
                      </a:r>
                    </a:p>
                  </a:txBody>
                  <a:tcPr marL="68580" marR="68580" marT="0" marB="0"/>
                </a:tc>
                <a:extLst>
                  <a:ext uri="{0D108BD9-81ED-4DB2-BD59-A6C34878D82A}">
                    <a16:rowId xmlns:a16="http://schemas.microsoft.com/office/drawing/2014/main" xmlns="" val="93064485"/>
                  </a:ext>
                </a:extLst>
              </a:tr>
              <a:tr h="459888">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Мировая добыча </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6,426</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6,390</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-0,6</a:t>
                      </a:r>
                    </a:p>
                  </a:txBody>
                  <a:tcPr marL="68580" marR="68580" marT="0" marB="0"/>
                </a:tc>
                <a:extLst>
                  <a:ext uri="{0D108BD9-81ED-4DB2-BD59-A6C34878D82A}">
                    <a16:rowId xmlns:a16="http://schemas.microsoft.com/office/drawing/2014/main" xmlns="" val="531870720"/>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Рециклирование</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2,460</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2,629</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tc>
                <a:extLst>
                  <a:ext uri="{0D108BD9-81ED-4DB2-BD59-A6C34878D82A}">
                    <a16:rowId xmlns:a16="http://schemas.microsoft.com/office/drawing/2014/main" xmlns="" val="943642382"/>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Мировое потребление</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9,333</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9,862</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tc>
                <a:extLst>
                  <a:ext uri="{0D108BD9-81ED-4DB2-BD59-A6C34878D82A}">
                    <a16:rowId xmlns:a16="http://schemas.microsoft.com/office/drawing/2014/main" xmlns="" val="4098317884"/>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Нетто-потребление </a:t>
                      </a:r>
                      <a:r>
                        <a:rPr lang="ru-RU" sz="12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(без рециклирования) </a:t>
                      </a:r>
                      <a:endPar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6,873</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7,233</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0" marB="0"/>
                </a:tc>
                <a:extLst>
                  <a:ext uri="{0D108BD9-81ED-4DB2-BD59-A6C34878D82A}">
                    <a16:rowId xmlns:a16="http://schemas.microsoft.com/office/drawing/2014/main" xmlns="" val="4054012950"/>
                  </a:ext>
                </a:extLst>
              </a:tr>
              <a:tr h="370840">
                <a:tc>
                  <a:txBody>
                    <a:bodyPr/>
                    <a:lstStyle/>
                    <a:p>
                      <a:pPr marL="0" marR="0" lvl="0" indent="0" algn="l"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Баланс,</a:t>
                      </a:r>
                      <a:r>
                        <a:rPr lang="ru-RU" sz="1600" b="0" kern="1200" baseline="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 </a:t>
                      </a:r>
                      <a:r>
                        <a:rPr lang="ru-RU" sz="1600" b="0" kern="1200" baseline="0" dirty="0" err="1">
                          <a:solidFill>
                            <a:srgbClr val="00BAE3"/>
                          </a:solidFill>
                          <a:effectLst/>
                          <a:latin typeface="Calibri" panose="020F0502020204030204" pitchFamily="34" charset="0"/>
                          <a:ea typeface="Calibri" panose="020F0502020204030204" pitchFamily="34" charset="0"/>
                          <a:cs typeface="Times New Roman" panose="02020603050405020304" pitchFamily="18" charset="0"/>
                        </a:rPr>
                        <a:t>тыс.унций</a:t>
                      </a:r>
                      <a:endParaRPr lang="ru-RU" sz="1600" b="0" kern="1200" dirty="0">
                        <a:solidFill>
                          <a:srgbClr val="00BAE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-447</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-843</a:t>
                      </a:r>
                    </a:p>
                  </a:txBody>
                  <a:tcPr marL="68580" marR="68580" marT="0" marB="0"/>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b="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+88,5</a:t>
                      </a:r>
                    </a:p>
                  </a:txBody>
                  <a:tcPr marL="68580" marR="68580" marT="0" marB="0"/>
                </a:tc>
                <a:extLst>
                  <a:ext uri="{0D108BD9-81ED-4DB2-BD59-A6C34878D82A}">
                    <a16:rowId xmlns:a16="http://schemas.microsoft.com/office/drawing/2014/main" xmlns="" val="3841757004"/>
                  </a:ext>
                </a:extLst>
              </a:tr>
            </a:tbl>
          </a:graphicData>
        </a:graphic>
      </p:graphicFrame>
      <p:sp>
        <p:nvSpPr>
          <p:cNvPr id="8" name="Объект 3"/>
          <p:cNvSpPr>
            <a:spLocks noGrp="1"/>
          </p:cNvSpPr>
          <p:nvPr>
            <p:ph idx="4294967295"/>
          </p:nvPr>
        </p:nvSpPr>
        <p:spPr>
          <a:xfrm rot="10800000" flipV="1">
            <a:off x="534430" y="4946573"/>
            <a:ext cx="7125760" cy="1646865"/>
          </a:xfrm>
          <a:prstGeom prst="rect">
            <a:avLst/>
          </a:prstGeom>
        </p:spPr>
        <p:txBody>
          <a:bodyPr>
            <a:normAutofit lnSpcReduction="10000"/>
          </a:bodyPr>
          <a:lstStyle/>
          <a:p>
            <a:pPr marL="0" indent="0">
              <a:buNone/>
            </a:pPr>
            <a:r>
              <a:rPr lang="ru-RU" sz="1600" u="sng" dirty="0">
                <a:solidFill>
                  <a:schemeClr val="tx1">
                    <a:lumMod val="65000"/>
                    <a:lumOff val="35000"/>
                  </a:schemeClr>
                </a:solidFill>
                <a:latin typeface="+mj-lt"/>
              </a:rPr>
              <a:t>Дополнительные факторы, влияющие на рынок в 2016 году: </a:t>
            </a:r>
          </a:p>
          <a:p>
            <a:pPr marL="0" indent="0">
              <a:buNone/>
            </a:pPr>
            <a:r>
              <a:rPr lang="ru-RU" sz="1600" dirty="0">
                <a:solidFill>
                  <a:schemeClr val="tx1">
                    <a:lumMod val="65000"/>
                    <a:lumOff val="35000"/>
                  </a:schemeClr>
                </a:solidFill>
                <a:latin typeface="+mj-lt"/>
              </a:rPr>
              <a:t>Наземные запасы палладия остаются загадкой, поставки из Гохрана РФ исчерпаны, запасы в </a:t>
            </a:r>
            <a:r>
              <a:rPr lang="ru-RU" sz="1600" dirty="0" smtClean="0">
                <a:solidFill>
                  <a:schemeClr val="tx1">
                    <a:lumMod val="65000"/>
                    <a:lumOff val="35000"/>
                  </a:schemeClr>
                </a:solidFill>
                <a:latin typeface="+mj-lt"/>
              </a:rPr>
              <a:t> палладиевых</a:t>
            </a:r>
            <a:r>
              <a:rPr lang="en-US" sz="1600" dirty="0" smtClean="0">
                <a:solidFill>
                  <a:schemeClr val="tx1">
                    <a:lumMod val="65000"/>
                    <a:lumOff val="35000"/>
                  </a:schemeClr>
                </a:solidFill>
                <a:latin typeface="+mj-lt"/>
              </a:rPr>
              <a:t>ETF-</a:t>
            </a:r>
            <a:r>
              <a:rPr lang="ru-RU" sz="1600" dirty="0">
                <a:solidFill>
                  <a:schemeClr val="tx1">
                    <a:lumMod val="65000"/>
                    <a:lumOff val="35000"/>
                  </a:schemeClr>
                </a:solidFill>
                <a:latin typeface="+mj-lt"/>
              </a:rPr>
              <a:t>фондах с начала 2016 года снизились на </a:t>
            </a:r>
            <a:r>
              <a:rPr lang="ru-RU" sz="1600" dirty="0" smtClean="0">
                <a:solidFill>
                  <a:schemeClr val="tx1">
                    <a:lumMod val="65000"/>
                    <a:lumOff val="35000"/>
                  </a:schemeClr>
                </a:solidFill>
                <a:latin typeface="+mj-lt"/>
              </a:rPr>
              <a:t>11,7</a:t>
            </a:r>
            <a:r>
              <a:rPr lang="ru-RU" sz="1600" dirty="0" smtClean="0">
                <a:solidFill>
                  <a:schemeClr val="tx1">
                    <a:lumMod val="65000"/>
                    <a:lumOff val="35000"/>
                  </a:schemeClr>
                </a:solidFill>
                <a:latin typeface="+mj-lt"/>
              </a:rPr>
              <a:t>% </a:t>
            </a:r>
            <a:endParaRPr lang="ru-RU" sz="1600" dirty="0">
              <a:solidFill>
                <a:schemeClr val="tx1">
                  <a:lumMod val="65000"/>
                  <a:lumOff val="35000"/>
                </a:schemeClr>
              </a:solidFill>
              <a:latin typeface="+mj-lt"/>
            </a:endParaRPr>
          </a:p>
          <a:p>
            <a:pPr marL="0" indent="0">
              <a:buNone/>
            </a:pPr>
            <a:r>
              <a:rPr lang="ru-RU" sz="1600" dirty="0">
                <a:solidFill>
                  <a:schemeClr val="tx1">
                    <a:lumMod val="65000"/>
                    <a:lumOff val="35000"/>
                  </a:schemeClr>
                </a:solidFill>
                <a:latin typeface="+mj-lt"/>
              </a:rPr>
              <a:t>Палладий считается </a:t>
            </a:r>
            <a:r>
              <a:rPr lang="ru-RU" sz="1600" dirty="0" err="1">
                <a:solidFill>
                  <a:schemeClr val="tx1">
                    <a:lumMod val="65000"/>
                    <a:lumOff val="35000"/>
                  </a:schemeClr>
                </a:solidFill>
                <a:latin typeface="+mj-lt"/>
              </a:rPr>
              <a:t>проциклическим</a:t>
            </a:r>
            <a:r>
              <a:rPr lang="ru-RU" sz="1600" dirty="0">
                <a:solidFill>
                  <a:schemeClr val="tx1">
                    <a:lumMod val="65000"/>
                    <a:lumOff val="35000"/>
                  </a:schemeClr>
                </a:solidFill>
                <a:latin typeface="+mj-lt"/>
              </a:rPr>
              <a:t> металлом – высокая корреляция с фондовым рынком</a:t>
            </a:r>
          </a:p>
        </p:txBody>
      </p:sp>
    </p:spTree>
    <p:extLst>
      <p:ext uri="{BB962C8B-B14F-4D97-AF65-F5344CB8AC3E}">
        <p14:creationId xmlns:p14="http://schemas.microsoft.com/office/powerpoint/2010/main" xmlns="" val="101576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28"/>
          </p:nvPr>
        </p:nvSpPr>
        <p:spPr>
          <a:xfrm>
            <a:off x="409913" y="606682"/>
            <a:ext cx="9620812" cy="527551"/>
          </a:xfrm>
        </p:spPr>
        <p:txBody>
          <a:bodyPr/>
          <a:lstStyle/>
          <a:p>
            <a:r>
              <a:rPr lang="ru-RU" dirty="0"/>
              <a:t>ДИНАМИКА ЦЕН НА ДРАГОЦЕННЫЕ МЕТАЛЛЫ В ЛОНДОНЕ</a:t>
            </a:r>
            <a:endParaRPr lang="en-US" dirty="0"/>
          </a:p>
        </p:txBody>
      </p:sp>
      <p:sp>
        <p:nvSpPr>
          <p:cNvPr id="3" name="Text Placeholder 2"/>
          <p:cNvSpPr>
            <a:spLocks noGrp="1"/>
          </p:cNvSpPr>
          <p:nvPr>
            <p:ph type="body" sz="quarter" idx="30"/>
          </p:nvPr>
        </p:nvSpPr>
        <p:spPr/>
        <p:txBody>
          <a:bodyPr/>
          <a:lstStyle/>
          <a:p>
            <a:r>
              <a:rPr lang="ru-RU" dirty="0"/>
              <a:t>В долларах США</a:t>
            </a:r>
            <a:endParaRPr lang="en-US" dirty="0"/>
          </a:p>
        </p:txBody>
      </p:sp>
      <p:sp>
        <p:nvSpPr>
          <p:cNvPr id="4" name="Slide Number Placeholder 3"/>
          <p:cNvSpPr>
            <a:spLocks noGrp="1"/>
          </p:cNvSpPr>
          <p:nvPr>
            <p:ph type="sldNum" sz="quarter" idx="12"/>
          </p:nvPr>
        </p:nvSpPr>
        <p:spPr/>
        <p:txBody>
          <a:bodyPr/>
          <a:lstStyle/>
          <a:p>
            <a:fld id="{7DCF1EA8-601E-944A-8771-CD18B83E524B}" type="slidenum">
              <a:rPr lang="ru-RU" smtClean="0"/>
              <a:pPr/>
              <a:t>6</a:t>
            </a:fld>
            <a:endParaRPr lang="ru-RU" dirty="0"/>
          </a:p>
        </p:txBody>
      </p:sp>
      <p:sp>
        <p:nvSpPr>
          <p:cNvPr id="12" name="Text Placeholder 13"/>
          <p:cNvSpPr txBox="1">
            <a:spLocks/>
          </p:cNvSpPr>
          <p:nvPr/>
        </p:nvSpPr>
        <p:spPr>
          <a:xfrm>
            <a:off x="7660191" y="1149602"/>
            <a:ext cx="2494015" cy="5552491"/>
          </a:xfrm>
          <a:prstGeom prst="rect">
            <a:avLst/>
          </a:prstGeom>
        </p:spPr>
        <p:txBody>
          <a:bodyPr>
            <a:noAutofit/>
          </a:bodyPr>
          <a:lstStyle>
            <a:lvl1pPr marL="391077" indent="-391077" algn="l" defTabSz="521437" rtl="0" eaLnBrk="1" latinLnBrk="0" hangingPunct="1">
              <a:spcBef>
                <a:spcPct val="20000"/>
              </a:spcBef>
              <a:buFont typeface="Arial"/>
              <a:buChar char="•"/>
              <a:defRPr sz="3600" kern="1200">
                <a:solidFill>
                  <a:schemeClr val="tx1"/>
                </a:solidFill>
                <a:latin typeface="Arial"/>
                <a:ea typeface="+mn-ea"/>
                <a:cs typeface="Arial"/>
              </a:defRPr>
            </a:lvl1pPr>
            <a:lvl2pPr marL="847334" indent="-325898" algn="l" defTabSz="521437" rtl="0" eaLnBrk="1" latinLnBrk="0" hangingPunct="1">
              <a:spcBef>
                <a:spcPct val="20000"/>
              </a:spcBef>
              <a:buFont typeface="Arial"/>
              <a:buChar char="–"/>
              <a:defRPr sz="3200" kern="1200">
                <a:solidFill>
                  <a:schemeClr val="tx1"/>
                </a:solidFill>
                <a:latin typeface="Arial"/>
                <a:ea typeface="+mn-ea"/>
                <a:cs typeface="Arial"/>
              </a:defRPr>
            </a:lvl2pPr>
            <a:lvl3pPr marL="1303592" indent="-260718" algn="l" defTabSz="521437" rtl="0" eaLnBrk="1" latinLnBrk="0" hangingPunct="1">
              <a:spcBef>
                <a:spcPct val="20000"/>
              </a:spcBef>
              <a:buFont typeface="Arial"/>
              <a:buChar char="•"/>
              <a:defRPr sz="2700" kern="1200">
                <a:solidFill>
                  <a:schemeClr val="tx1"/>
                </a:solidFill>
                <a:latin typeface="Arial"/>
                <a:ea typeface="+mn-ea"/>
                <a:cs typeface="Arial"/>
              </a:defRPr>
            </a:lvl3pPr>
            <a:lvl4pPr marL="1825028" indent="-260718" algn="l" defTabSz="521437" rtl="0" eaLnBrk="1" latinLnBrk="0" hangingPunct="1">
              <a:spcBef>
                <a:spcPct val="20000"/>
              </a:spcBef>
              <a:buFont typeface="Arial"/>
              <a:buChar char="–"/>
              <a:defRPr sz="2300" kern="1200">
                <a:solidFill>
                  <a:schemeClr val="tx1"/>
                </a:solidFill>
                <a:latin typeface="Arial"/>
                <a:ea typeface="+mn-ea"/>
                <a:cs typeface="Arial"/>
              </a:defRPr>
            </a:lvl4pPr>
            <a:lvl5pPr marL="2346465" indent="-260718" algn="l" defTabSz="521437" rtl="0" eaLnBrk="1" latinLnBrk="0" hangingPunct="1">
              <a:spcBef>
                <a:spcPct val="20000"/>
              </a:spcBef>
              <a:buFont typeface="Arial"/>
              <a:buChar char="»"/>
              <a:defRPr sz="2300" kern="1200">
                <a:solidFill>
                  <a:schemeClr val="tx1"/>
                </a:solidFill>
                <a:latin typeface="Arial"/>
                <a:ea typeface="+mn-ea"/>
                <a:cs typeface="Arial"/>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ru-RU" sz="1600" dirty="0">
                <a:solidFill>
                  <a:schemeClr val="tx1">
                    <a:lumMod val="65000"/>
                    <a:lumOff val="35000"/>
                  </a:schemeClr>
                </a:solidFill>
                <a:latin typeface="+mj-lt"/>
              </a:rPr>
              <a:t>Рынки драгоценных металлов в 2016 году переломили  падение и вышли в долгосрочные растущие тренды</a:t>
            </a:r>
          </a:p>
          <a:p>
            <a:r>
              <a:rPr lang="ru-RU" sz="1600" dirty="0">
                <a:solidFill>
                  <a:schemeClr val="tx1">
                    <a:lumMod val="65000"/>
                    <a:lumOff val="35000"/>
                  </a:schemeClr>
                </a:solidFill>
                <a:latin typeface="+mj-lt"/>
              </a:rPr>
              <a:t>Сезонное снижение золота и серебра обычно наблюдается во 2-3 кварталах, рост начинается в 4 квартале </a:t>
            </a:r>
          </a:p>
          <a:p>
            <a:r>
              <a:rPr lang="ru-RU" sz="1600" dirty="0">
                <a:solidFill>
                  <a:schemeClr val="tx1">
                    <a:lumMod val="65000"/>
                    <a:lumOff val="35000"/>
                  </a:schemeClr>
                </a:solidFill>
                <a:latin typeface="+mj-lt"/>
              </a:rPr>
              <a:t>Сезонное снижение платиноидов обычно  происходит в 4 квартале, рост в 1-2 кварталах</a:t>
            </a:r>
          </a:p>
          <a:p>
            <a:r>
              <a:rPr lang="ru-RU" sz="1600" dirty="0">
                <a:solidFill>
                  <a:schemeClr val="tx1">
                    <a:lumMod val="65000"/>
                    <a:lumOff val="35000"/>
                  </a:schemeClr>
                </a:solidFill>
                <a:latin typeface="+mj-lt"/>
              </a:rPr>
              <a:t>Высокая корреляция металлов друг с другом обычна</a:t>
            </a:r>
          </a:p>
        </p:txBody>
      </p:sp>
      <p:graphicFrame>
        <p:nvGraphicFramePr>
          <p:cNvPr id="7" name="Диаграмма 6"/>
          <p:cNvGraphicFramePr>
            <a:graphicFrameLocks/>
          </p:cNvGraphicFramePr>
          <p:nvPr/>
        </p:nvGraphicFramePr>
        <p:xfrm>
          <a:off x="439176" y="1579221"/>
          <a:ext cx="7221014" cy="4853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71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28"/>
          </p:nvPr>
        </p:nvSpPr>
        <p:spPr/>
        <p:txBody>
          <a:bodyPr/>
          <a:lstStyle/>
          <a:p>
            <a:r>
              <a:rPr lang="ru-RU" dirty="0"/>
              <a:t>ДИНАМИКА УЧЕТНЫХ ЦЕН БАНКА РОССИИ НА ДРАГОЦЕННЫЕ МЕТАЛЛЫ</a:t>
            </a:r>
            <a:endParaRPr lang="en-US" dirty="0"/>
          </a:p>
        </p:txBody>
      </p:sp>
      <p:sp>
        <p:nvSpPr>
          <p:cNvPr id="4" name="Slide Number Placeholder 3"/>
          <p:cNvSpPr>
            <a:spLocks noGrp="1"/>
          </p:cNvSpPr>
          <p:nvPr>
            <p:ph type="sldNum" sz="quarter" idx="12"/>
          </p:nvPr>
        </p:nvSpPr>
        <p:spPr/>
        <p:txBody>
          <a:bodyPr/>
          <a:lstStyle/>
          <a:p>
            <a:fld id="{7DCF1EA8-601E-944A-8771-CD18B83E524B}" type="slidenum">
              <a:rPr lang="ru-RU" smtClean="0"/>
              <a:pPr/>
              <a:t>7</a:t>
            </a:fld>
            <a:endParaRPr lang="ru-RU" dirty="0"/>
          </a:p>
        </p:txBody>
      </p:sp>
      <p:sp>
        <p:nvSpPr>
          <p:cNvPr id="5" name="Text Placeholder 2"/>
          <p:cNvSpPr>
            <a:spLocks noGrp="1"/>
          </p:cNvSpPr>
          <p:nvPr>
            <p:ph type="body" sz="quarter" idx="30"/>
          </p:nvPr>
        </p:nvSpPr>
        <p:spPr>
          <a:xfrm>
            <a:off x="439176" y="1149602"/>
            <a:ext cx="9620812" cy="429619"/>
          </a:xfrm>
        </p:spPr>
        <p:txBody>
          <a:bodyPr/>
          <a:lstStyle/>
          <a:p>
            <a:r>
              <a:rPr lang="ru-RU" dirty="0"/>
              <a:t>Стоимость 1 грамма металла в рублях без наценки</a:t>
            </a:r>
          </a:p>
          <a:p>
            <a:endParaRPr lang="en-US" dirty="0"/>
          </a:p>
        </p:txBody>
      </p:sp>
      <p:sp>
        <p:nvSpPr>
          <p:cNvPr id="8" name="Text Placeholder 13"/>
          <p:cNvSpPr txBox="1">
            <a:spLocks/>
          </p:cNvSpPr>
          <p:nvPr/>
        </p:nvSpPr>
        <p:spPr>
          <a:xfrm>
            <a:off x="7888077" y="1333041"/>
            <a:ext cx="2266129" cy="5369052"/>
          </a:xfrm>
          <a:prstGeom prst="rect">
            <a:avLst/>
          </a:prstGeom>
        </p:spPr>
        <p:txBody>
          <a:bodyPr>
            <a:noAutofit/>
          </a:bodyPr>
          <a:lstStyle>
            <a:lvl1pPr marL="391077" indent="-391077" algn="l" defTabSz="521437" rtl="0" eaLnBrk="1" latinLnBrk="0" hangingPunct="1">
              <a:spcBef>
                <a:spcPct val="20000"/>
              </a:spcBef>
              <a:buFont typeface="Arial"/>
              <a:buChar char="•"/>
              <a:defRPr sz="3600" kern="1200">
                <a:solidFill>
                  <a:schemeClr val="tx1"/>
                </a:solidFill>
                <a:latin typeface="Arial"/>
                <a:ea typeface="+mn-ea"/>
                <a:cs typeface="Arial"/>
              </a:defRPr>
            </a:lvl1pPr>
            <a:lvl2pPr marL="847334" indent="-325898" algn="l" defTabSz="521437" rtl="0" eaLnBrk="1" latinLnBrk="0" hangingPunct="1">
              <a:spcBef>
                <a:spcPct val="20000"/>
              </a:spcBef>
              <a:buFont typeface="Arial"/>
              <a:buChar char="–"/>
              <a:defRPr sz="3200" kern="1200">
                <a:solidFill>
                  <a:schemeClr val="tx1"/>
                </a:solidFill>
                <a:latin typeface="Arial"/>
                <a:ea typeface="+mn-ea"/>
                <a:cs typeface="Arial"/>
              </a:defRPr>
            </a:lvl2pPr>
            <a:lvl3pPr marL="1303592" indent="-260718" algn="l" defTabSz="521437" rtl="0" eaLnBrk="1" latinLnBrk="0" hangingPunct="1">
              <a:spcBef>
                <a:spcPct val="20000"/>
              </a:spcBef>
              <a:buFont typeface="Arial"/>
              <a:buChar char="•"/>
              <a:defRPr sz="2700" kern="1200">
                <a:solidFill>
                  <a:schemeClr val="tx1"/>
                </a:solidFill>
                <a:latin typeface="Arial"/>
                <a:ea typeface="+mn-ea"/>
                <a:cs typeface="Arial"/>
              </a:defRPr>
            </a:lvl3pPr>
            <a:lvl4pPr marL="1825028" indent="-260718" algn="l" defTabSz="521437" rtl="0" eaLnBrk="1" latinLnBrk="0" hangingPunct="1">
              <a:spcBef>
                <a:spcPct val="20000"/>
              </a:spcBef>
              <a:buFont typeface="Arial"/>
              <a:buChar char="–"/>
              <a:defRPr sz="2300" kern="1200">
                <a:solidFill>
                  <a:schemeClr val="tx1"/>
                </a:solidFill>
                <a:latin typeface="Arial"/>
                <a:ea typeface="+mn-ea"/>
                <a:cs typeface="Arial"/>
              </a:defRPr>
            </a:lvl4pPr>
            <a:lvl5pPr marL="2346465" indent="-260718" algn="l" defTabSz="521437" rtl="0" eaLnBrk="1" latinLnBrk="0" hangingPunct="1">
              <a:spcBef>
                <a:spcPct val="20000"/>
              </a:spcBef>
              <a:buFont typeface="Arial"/>
              <a:buChar char="»"/>
              <a:defRPr sz="2300" kern="1200">
                <a:solidFill>
                  <a:schemeClr val="tx1"/>
                </a:solidFill>
                <a:latin typeface="Arial"/>
                <a:ea typeface="+mn-ea"/>
                <a:cs typeface="Arial"/>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ru-RU" sz="1600" dirty="0">
                <a:solidFill>
                  <a:schemeClr val="tx1">
                    <a:lumMod val="65000"/>
                    <a:lumOff val="35000"/>
                  </a:schemeClr>
                </a:solidFill>
                <a:latin typeface="+mj-lt"/>
              </a:rPr>
              <a:t>Стоимость металлов в рублях видимо движется в </a:t>
            </a:r>
            <a:r>
              <a:rPr lang="ru-RU" sz="1600" dirty="0" smtClean="0">
                <a:solidFill>
                  <a:schemeClr val="tx1">
                    <a:lumMod val="65000"/>
                    <a:lumOff val="35000"/>
                  </a:schemeClr>
                </a:solidFill>
                <a:latin typeface="+mj-lt"/>
              </a:rPr>
              <a:t>долгосрочном растущем </a:t>
            </a:r>
            <a:r>
              <a:rPr lang="ru-RU" sz="1600" dirty="0">
                <a:solidFill>
                  <a:schemeClr val="tx1">
                    <a:lumMod val="65000"/>
                    <a:lumOff val="35000"/>
                  </a:schemeClr>
                </a:solidFill>
                <a:latin typeface="+mj-lt"/>
              </a:rPr>
              <a:t>тренде в связи с постоянным ослаблением курса российского рубля</a:t>
            </a:r>
          </a:p>
          <a:p>
            <a:r>
              <a:rPr lang="ru-RU" sz="1600" dirty="0">
                <a:solidFill>
                  <a:schemeClr val="tx1">
                    <a:lumMod val="65000"/>
                    <a:lumOff val="35000"/>
                  </a:schemeClr>
                </a:solidFill>
                <a:latin typeface="+mj-lt"/>
              </a:rPr>
              <a:t>Рост цен ускорился в конце 2014 года после последнего этапа резкой девальвации</a:t>
            </a:r>
          </a:p>
          <a:p>
            <a:r>
              <a:rPr lang="ru-RU" sz="1600" dirty="0">
                <a:solidFill>
                  <a:schemeClr val="tx1">
                    <a:lumMod val="65000"/>
                    <a:lumOff val="35000"/>
                  </a:schemeClr>
                </a:solidFill>
                <a:latin typeface="+mj-lt"/>
              </a:rPr>
              <a:t>Покупка металлов за 2 года показала высокую доходность</a:t>
            </a:r>
          </a:p>
        </p:txBody>
      </p:sp>
      <p:pic>
        <p:nvPicPr>
          <p:cNvPr id="1026" name="Picture 2"/>
          <p:cNvPicPr>
            <a:picLocks noChangeAspect="1" noChangeArrowheads="1"/>
          </p:cNvPicPr>
          <p:nvPr/>
        </p:nvPicPr>
        <p:blipFill>
          <a:blip r:embed="rId2"/>
          <a:srcRect/>
          <a:stretch>
            <a:fillRect/>
          </a:stretch>
        </p:blipFill>
        <p:spPr bwMode="auto">
          <a:xfrm>
            <a:off x="488730" y="1576552"/>
            <a:ext cx="7488621" cy="5013226"/>
          </a:xfrm>
          <a:prstGeom prst="rect">
            <a:avLst/>
          </a:prstGeom>
          <a:noFill/>
          <a:ln w="9525">
            <a:noFill/>
            <a:miter lim="800000"/>
            <a:headEnd/>
            <a:tailEnd/>
          </a:ln>
          <a:effectLst/>
        </p:spPr>
      </p:pic>
    </p:spTree>
    <p:extLst>
      <p:ext uri="{BB962C8B-B14F-4D97-AF65-F5344CB8AC3E}">
        <p14:creationId xmlns:p14="http://schemas.microsoft.com/office/powerpoint/2010/main" xmlns="" val="251097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28"/>
          </p:nvPr>
        </p:nvSpPr>
        <p:spPr/>
        <p:txBody>
          <a:bodyPr/>
          <a:lstStyle/>
          <a:p>
            <a:r>
              <a:rPr lang="ru-RU" dirty="0"/>
              <a:t>ДИНАМИКА ЦЕН БАНКА РОССИИ НА ЗОЛОТЫЕ И СЕРЕБРЯНЫЕ МОНЕТЫ (ГЕОРГИЙ ПОБЕДОНОСЕЦ)</a:t>
            </a:r>
          </a:p>
        </p:txBody>
      </p:sp>
      <p:sp>
        <p:nvSpPr>
          <p:cNvPr id="4" name="Номер слайда 3"/>
          <p:cNvSpPr>
            <a:spLocks noGrp="1"/>
          </p:cNvSpPr>
          <p:nvPr>
            <p:ph type="sldNum" sz="quarter" idx="12"/>
          </p:nvPr>
        </p:nvSpPr>
        <p:spPr/>
        <p:txBody>
          <a:bodyPr/>
          <a:lstStyle/>
          <a:p>
            <a:fld id="{7DCF1EA8-601E-944A-8771-CD18B83E524B}" type="slidenum">
              <a:rPr lang="ru-RU" smtClean="0"/>
              <a:pPr/>
              <a:t>8</a:t>
            </a:fld>
            <a:endParaRPr lang="ru-RU" dirty="0"/>
          </a:p>
        </p:txBody>
      </p:sp>
      <p:sp>
        <p:nvSpPr>
          <p:cNvPr id="7" name="Text Placeholder 2"/>
          <p:cNvSpPr>
            <a:spLocks noGrp="1"/>
          </p:cNvSpPr>
          <p:nvPr>
            <p:ph type="body" sz="quarter" idx="30"/>
          </p:nvPr>
        </p:nvSpPr>
        <p:spPr>
          <a:xfrm>
            <a:off x="439176" y="1149602"/>
            <a:ext cx="9620812" cy="429619"/>
          </a:xfrm>
        </p:spPr>
        <p:txBody>
          <a:bodyPr/>
          <a:lstStyle/>
          <a:p>
            <a:r>
              <a:rPr lang="ru-RU" dirty="0"/>
              <a:t>В рублях</a:t>
            </a:r>
          </a:p>
          <a:p>
            <a:endParaRPr lang="en-US" dirty="0"/>
          </a:p>
        </p:txBody>
      </p:sp>
      <p:sp>
        <p:nvSpPr>
          <p:cNvPr id="9" name="Text Placeholder 13"/>
          <p:cNvSpPr txBox="1">
            <a:spLocks/>
          </p:cNvSpPr>
          <p:nvPr/>
        </p:nvSpPr>
        <p:spPr>
          <a:xfrm>
            <a:off x="8131948" y="1579221"/>
            <a:ext cx="2022258" cy="5122872"/>
          </a:xfrm>
          <a:prstGeom prst="rect">
            <a:avLst/>
          </a:prstGeom>
        </p:spPr>
        <p:txBody>
          <a:bodyPr>
            <a:noAutofit/>
          </a:bodyPr>
          <a:lstStyle>
            <a:lvl1pPr marL="391077" indent="-391077" algn="l" defTabSz="521437" rtl="0" eaLnBrk="1" latinLnBrk="0" hangingPunct="1">
              <a:spcBef>
                <a:spcPct val="20000"/>
              </a:spcBef>
              <a:buFont typeface="Arial"/>
              <a:buChar char="•"/>
              <a:defRPr sz="3600" kern="1200">
                <a:solidFill>
                  <a:schemeClr val="tx1"/>
                </a:solidFill>
                <a:latin typeface="Arial"/>
                <a:ea typeface="+mn-ea"/>
                <a:cs typeface="Arial"/>
              </a:defRPr>
            </a:lvl1pPr>
            <a:lvl2pPr marL="847334" indent="-325898" algn="l" defTabSz="521437" rtl="0" eaLnBrk="1" latinLnBrk="0" hangingPunct="1">
              <a:spcBef>
                <a:spcPct val="20000"/>
              </a:spcBef>
              <a:buFont typeface="Arial"/>
              <a:buChar char="–"/>
              <a:defRPr sz="3200" kern="1200">
                <a:solidFill>
                  <a:schemeClr val="tx1"/>
                </a:solidFill>
                <a:latin typeface="Arial"/>
                <a:ea typeface="+mn-ea"/>
                <a:cs typeface="Arial"/>
              </a:defRPr>
            </a:lvl2pPr>
            <a:lvl3pPr marL="1303592" indent="-260718" algn="l" defTabSz="521437" rtl="0" eaLnBrk="1" latinLnBrk="0" hangingPunct="1">
              <a:spcBef>
                <a:spcPct val="20000"/>
              </a:spcBef>
              <a:buFont typeface="Arial"/>
              <a:buChar char="•"/>
              <a:defRPr sz="2700" kern="1200">
                <a:solidFill>
                  <a:schemeClr val="tx1"/>
                </a:solidFill>
                <a:latin typeface="Arial"/>
                <a:ea typeface="+mn-ea"/>
                <a:cs typeface="Arial"/>
              </a:defRPr>
            </a:lvl3pPr>
            <a:lvl4pPr marL="1825028" indent="-260718" algn="l" defTabSz="521437" rtl="0" eaLnBrk="1" latinLnBrk="0" hangingPunct="1">
              <a:spcBef>
                <a:spcPct val="20000"/>
              </a:spcBef>
              <a:buFont typeface="Arial"/>
              <a:buChar char="–"/>
              <a:defRPr sz="2300" kern="1200">
                <a:solidFill>
                  <a:schemeClr val="tx1"/>
                </a:solidFill>
                <a:latin typeface="Arial"/>
                <a:ea typeface="+mn-ea"/>
                <a:cs typeface="Arial"/>
              </a:defRPr>
            </a:lvl4pPr>
            <a:lvl5pPr marL="2346465" indent="-260718" algn="l" defTabSz="521437" rtl="0" eaLnBrk="1" latinLnBrk="0" hangingPunct="1">
              <a:spcBef>
                <a:spcPct val="20000"/>
              </a:spcBef>
              <a:buFont typeface="Arial"/>
              <a:buChar char="»"/>
              <a:defRPr sz="2300" kern="1200">
                <a:solidFill>
                  <a:schemeClr val="tx1"/>
                </a:solidFill>
                <a:latin typeface="Arial"/>
                <a:ea typeface="+mn-ea"/>
                <a:cs typeface="Arial"/>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ru-RU" sz="1600" dirty="0">
                <a:solidFill>
                  <a:schemeClr val="tx1">
                    <a:lumMod val="65000"/>
                    <a:lumOff val="35000"/>
                  </a:schemeClr>
                </a:solidFill>
                <a:latin typeface="+mj-lt"/>
              </a:rPr>
              <a:t>Стоимость золотых и серебряных монет повторяет динамику цен драгоценных металлов</a:t>
            </a:r>
          </a:p>
          <a:p>
            <a:r>
              <a:rPr lang="ru-RU" sz="1600" dirty="0">
                <a:solidFill>
                  <a:schemeClr val="tx1">
                    <a:lumMod val="65000"/>
                    <a:lumOff val="35000"/>
                  </a:schemeClr>
                </a:solidFill>
                <a:latin typeface="+mj-lt"/>
              </a:rPr>
              <a:t>Доходность инвестиций с начала </a:t>
            </a:r>
            <a:r>
              <a:rPr lang="ru-RU" sz="1600" dirty="0" smtClean="0">
                <a:solidFill>
                  <a:schemeClr val="tx1">
                    <a:lumMod val="65000"/>
                    <a:lumOff val="35000"/>
                  </a:schemeClr>
                </a:solidFill>
                <a:latin typeface="+mj-lt"/>
              </a:rPr>
              <a:t>2014 года </a:t>
            </a:r>
            <a:r>
              <a:rPr lang="ru-RU" sz="1600" dirty="0">
                <a:solidFill>
                  <a:schemeClr val="tx1">
                    <a:lumMod val="65000"/>
                    <a:lumOff val="35000"/>
                  </a:schemeClr>
                </a:solidFill>
                <a:latin typeface="+mj-lt"/>
              </a:rPr>
              <a:t>в золотые монеты в среднем составила </a:t>
            </a:r>
            <a:r>
              <a:rPr lang="ru-RU" sz="1600" dirty="0" smtClean="0">
                <a:solidFill>
                  <a:schemeClr val="tx1">
                    <a:lumMod val="65000"/>
                    <a:lumOff val="35000"/>
                  </a:schemeClr>
                </a:solidFill>
                <a:latin typeface="+mj-lt"/>
              </a:rPr>
              <a:t>109</a:t>
            </a:r>
            <a:r>
              <a:rPr lang="ru-RU" sz="1600" dirty="0" smtClean="0">
                <a:solidFill>
                  <a:schemeClr val="tx1">
                    <a:lumMod val="65000"/>
                    <a:lumOff val="35000"/>
                  </a:schemeClr>
                </a:solidFill>
                <a:latin typeface="+mj-lt"/>
              </a:rPr>
              <a:t>%, </a:t>
            </a:r>
            <a:r>
              <a:rPr lang="ru-RU" sz="1600" dirty="0">
                <a:solidFill>
                  <a:schemeClr val="tx1">
                    <a:lumMod val="65000"/>
                    <a:lumOff val="35000"/>
                  </a:schemeClr>
                </a:solidFill>
                <a:latin typeface="+mj-lt"/>
              </a:rPr>
              <a:t>в серебряные монеты -  </a:t>
            </a:r>
            <a:r>
              <a:rPr lang="ru-RU" sz="1600" dirty="0" smtClean="0">
                <a:solidFill>
                  <a:schemeClr val="tx1">
                    <a:lumMod val="65000"/>
                    <a:lumOff val="35000"/>
                  </a:schemeClr>
                </a:solidFill>
                <a:latin typeface="+mj-lt"/>
              </a:rPr>
              <a:t>86%</a:t>
            </a:r>
            <a:endParaRPr lang="ru-RU" sz="1600" dirty="0">
              <a:solidFill>
                <a:schemeClr val="tx1">
                  <a:lumMod val="65000"/>
                  <a:lumOff val="35000"/>
                </a:schemeClr>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588862" y="1579221"/>
            <a:ext cx="7543086" cy="5144317"/>
          </a:xfrm>
          <a:prstGeom prst="rect">
            <a:avLst/>
          </a:prstGeom>
          <a:noFill/>
          <a:ln w="9525">
            <a:noFill/>
            <a:miter lim="800000"/>
            <a:headEnd/>
            <a:tailEnd/>
          </a:ln>
          <a:effectLst/>
        </p:spPr>
      </p:pic>
    </p:spTree>
    <p:extLst>
      <p:ext uri="{BB962C8B-B14F-4D97-AF65-F5344CB8AC3E}">
        <p14:creationId xmlns:p14="http://schemas.microsoft.com/office/powerpoint/2010/main" xmlns="" val="91510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28"/>
          </p:nvPr>
        </p:nvSpPr>
        <p:spPr/>
        <p:txBody>
          <a:bodyPr/>
          <a:lstStyle/>
          <a:p>
            <a:r>
              <a:rPr lang="ru-RU" dirty="0"/>
              <a:t>ПЕРСПЕКТИВЫ РЫНКОВ ДРАГОЦЕННЫХ МЕТАЛЛОВ</a:t>
            </a:r>
            <a:endParaRPr lang="en-US" dirty="0"/>
          </a:p>
        </p:txBody>
      </p:sp>
      <p:sp>
        <p:nvSpPr>
          <p:cNvPr id="4" name="Slide Number Placeholder 3"/>
          <p:cNvSpPr>
            <a:spLocks noGrp="1"/>
          </p:cNvSpPr>
          <p:nvPr>
            <p:ph type="sldNum" sz="quarter" idx="12"/>
          </p:nvPr>
        </p:nvSpPr>
        <p:spPr/>
        <p:txBody>
          <a:bodyPr/>
          <a:lstStyle/>
          <a:p>
            <a:fld id="{7DCF1EA8-601E-944A-8771-CD18B83E524B}" type="slidenum">
              <a:rPr lang="ru-RU" smtClean="0"/>
              <a:pPr/>
              <a:t>9</a:t>
            </a:fld>
            <a:endParaRPr lang="ru-RU" dirty="0"/>
          </a:p>
        </p:txBody>
      </p:sp>
      <p:sp>
        <p:nvSpPr>
          <p:cNvPr id="8" name="Text Placeholder 13"/>
          <p:cNvSpPr txBox="1">
            <a:spLocks/>
          </p:cNvSpPr>
          <p:nvPr/>
        </p:nvSpPr>
        <p:spPr>
          <a:xfrm>
            <a:off x="534430" y="4318613"/>
            <a:ext cx="8840924" cy="2383480"/>
          </a:xfrm>
          <a:prstGeom prst="rect">
            <a:avLst/>
          </a:prstGeom>
        </p:spPr>
        <p:txBody>
          <a:bodyPr>
            <a:noAutofit/>
          </a:bodyPr>
          <a:lstStyle>
            <a:lvl1pPr marL="391077" indent="-391077" algn="l" defTabSz="521437" rtl="0" eaLnBrk="1" latinLnBrk="0" hangingPunct="1">
              <a:spcBef>
                <a:spcPct val="20000"/>
              </a:spcBef>
              <a:buFont typeface="Arial"/>
              <a:buChar char="•"/>
              <a:defRPr sz="3600" kern="1200">
                <a:solidFill>
                  <a:schemeClr val="tx1"/>
                </a:solidFill>
                <a:latin typeface="Arial"/>
                <a:ea typeface="+mn-ea"/>
                <a:cs typeface="Arial"/>
              </a:defRPr>
            </a:lvl1pPr>
            <a:lvl2pPr marL="847334" indent="-325898" algn="l" defTabSz="521437" rtl="0" eaLnBrk="1" latinLnBrk="0" hangingPunct="1">
              <a:spcBef>
                <a:spcPct val="20000"/>
              </a:spcBef>
              <a:buFont typeface="Arial"/>
              <a:buChar char="–"/>
              <a:defRPr sz="3200" kern="1200">
                <a:solidFill>
                  <a:schemeClr val="tx1"/>
                </a:solidFill>
                <a:latin typeface="Arial"/>
                <a:ea typeface="+mn-ea"/>
                <a:cs typeface="Arial"/>
              </a:defRPr>
            </a:lvl2pPr>
            <a:lvl3pPr marL="1303592" indent="-260718" algn="l" defTabSz="521437" rtl="0" eaLnBrk="1" latinLnBrk="0" hangingPunct="1">
              <a:spcBef>
                <a:spcPct val="20000"/>
              </a:spcBef>
              <a:buFont typeface="Arial"/>
              <a:buChar char="•"/>
              <a:defRPr sz="2700" kern="1200">
                <a:solidFill>
                  <a:schemeClr val="tx1"/>
                </a:solidFill>
                <a:latin typeface="Arial"/>
                <a:ea typeface="+mn-ea"/>
                <a:cs typeface="Arial"/>
              </a:defRPr>
            </a:lvl3pPr>
            <a:lvl4pPr marL="1825028" indent="-260718" algn="l" defTabSz="521437" rtl="0" eaLnBrk="1" latinLnBrk="0" hangingPunct="1">
              <a:spcBef>
                <a:spcPct val="20000"/>
              </a:spcBef>
              <a:buFont typeface="Arial"/>
              <a:buChar char="–"/>
              <a:defRPr sz="2300" kern="1200">
                <a:solidFill>
                  <a:schemeClr val="tx1"/>
                </a:solidFill>
                <a:latin typeface="Arial"/>
                <a:ea typeface="+mn-ea"/>
                <a:cs typeface="Arial"/>
              </a:defRPr>
            </a:lvl4pPr>
            <a:lvl5pPr marL="2346465" indent="-260718" algn="l" defTabSz="521437" rtl="0" eaLnBrk="1" latinLnBrk="0" hangingPunct="1">
              <a:spcBef>
                <a:spcPct val="20000"/>
              </a:spcBef>
              <a:buFont typeface="Arial"/>
              <a:buChar char="»"/>
              <a:defRPr sz="2300" kern="1200">
                <a:solidFill>
                  <a:schemeClr val="tx1"/>
                </a:solidFill>
                <a:latin typeface="Arial"/>
                <a:ea typeface="+mn-ea"/>
                <a:cs typeface="Arial"/>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ru-RU" sz="1600" dirty="0">
                <a:solidFill>
                  <a:schemeClr val="tx1">
                    <a:lumMod val="65000"/>
                    <a:lumOff val="35000"/>
                  </a:schemeClr>
                </a:solidFill>
                <a:latin typeface="+mj-lt"/>
              </a:rPr>
              <a:t>Ценовая динамика рынков драгоценных металлов в текущий период отражает неопределенность перспектив мировой экономики и рост геополитической турбулентности Все рынки драгоценных металлов перешли в долгосрочные растущие тренды</a:t>
            </a:r>
          </a:p>
          <a:p>
            <a:r>
              <a:rPr lang="ru-RU" sz="1600" dirty="0">
                <a:solidFill>
                  <a:schemeClr val="tx1">
                    <a:lumMod val="65000"/>
                    <a:lumOff val="35000"/>
                  </a:schemeClr>
                </a:solidFill>
                <a:latin typeface="+mj-lt"/>
              </a:rPr>
              <a:t>В России стоимость драгоценных металлов зависит от курса рубля, который в последнее время сильно ослабел к доллару США, что способствует росту цен на монеты и повышает привлекательность покупки золотых и серебряных монет для инвесторов </a:t>
            </a:r>
          </a:p>
          <a:p>
            <a:r>
              <a:rPr lang="ru-RU" sz="1600" dirty="0">
                <a:solidFill>
                  <a:schemeClr val="tx1">
                    <a:lumMod val="65000"/>
                    <a:lumOff val="35000"/>
                  </a:schemeClr>
                </a:solidFill>
                <a:latin typeface="+mj-lt"/>
              </a:rPr>
              <a:t>Динамика курса рубля к доллару США будет определять дальнейшую динамку стоимости драгоценных металлов и монет в рублевом эквиваленте</a:t>
            </a:r>
          </a:p>
        </p:txBody>
      </p:sp>
      <p:graphicFrame>
        <p:nvGraphicFramePr>
          <p:cNvPr id="11" name="Таблица 10"/>
          <p:cNvGraphicFramePr>
            <a:graphicFrameLocks noGrp="1"/>
          </p:cNvGraphicFramePr>
          <p:nvPr>
            <p:extLst>
              <p:ext uri="{D42A27DB-BD31-4B8C-83A1-F6EECF244321}">
                <p14:modId xmlns:p14="http://schemas.microsoft.com/office/powerpoint/2010/main" xmlns="" val="1951577618"/>
              </p:ext>
            </p:extLst>
          </p:nvPr>
        </p:nvGraphicFramePr>
        <p:xfrm>
          <a:off x="534430" y="1406172"/>
          <a:ext cx="7125760" cy="2552192"/>
        </p:xfrm>
        <a:graphic>
          <a:graphicData uri="http://schemas.openxmlformats.org/drawingml/2006/table">
            <a:tbl>
              <a:tblPr firstRow="1" bandRow="1">
                <a:tableStyleId>{5C22544A-7EE6-4342-B048-85BDC9FD1C3A}</a:tableStyleId>
              </a:tblPr>
              <a:tblGrid>
                <a:gridCol w="1781440">
                  <a:extLst>
                    <a:ext uri="{9D8B030D-6E8A-4147-A177-3AD203B41FA5}">
                      <a16:colId xmlns:a16="http://schemas.microsoft.com/office/drawing/2014/main" xmlns="" val="2207383969"/>
                    </a:ext>
                  </a:extLst>
                </a:gridCol>
                <a:gridCol w="1781440">
                  <a:extLst>
                    <a:ext uri="{9D8B030D-6E8A-4147-A177-3AD203B41FA5}">
                      <a16:colId xmlns:a16="http://schemas.microsoft.com/office/drawing/2014/main" xmlns="" val="3610965908"/>
                    </a:ext>
                  </a:extLst>
                </a:gridCol>
                <a:gridCol w="1895866">
                  <a:extLst>
                    <a:ext uri="{9D8B030D-6E8A-4147-A177-3AD203B41FA5}">
                      <a16:colId xmlns:a16="http://schemas.microsoft.com/office/drawing/2014/main" xmlns="" val="2173252490"/>
                    </a:ext>
                  </a:extLst>
                </a:gridCol>
                <a:gridCol w="1667014">
                  <a:extLst>
                    <a:ext uri="{9D8B030D-6E8A-4147-A177-3AD203B41FA5}">
                      <a16:colId xmlns:a16="http://schemas.microsoft.com/office/drawing/2014/main" xmlns="" val="600678127"/>
                    </a:ext>
                  </a:extLst>
                </a:gridCol>
              </a:tblGrid>
              <a:tr h="370840">
                <a:tc>
                  <a:txBody>
                    <a:bodyPr/>
                    <a:lstStyle/>
                    <a:p>
                      <a:pPr marL="0" algn="l" defTabSz="521437" rtl="0" eaLnBrk="1" latinLnBrk="0" hangingPunct="1"/>
                      <a:endParaRPr lang="ru-RU" sz="2400" b="1" kern="1200" dirty="0">
                        <a:solidFill>
                          <a:schemeClr val="lt1"/>
                        </a:solidFill>
                        <a:latin typeface="+mn-lt"/>
                        <a:ea typeface="+mn-ea"/>
                        <a:cs typeface="+mn-cs"/>
                      </a:endParaRPr>
                    </a:p>
                  </a:txBody>
                  <a:tcPr/>
                </a:tc>
                <a:tc>
                  <a:txBody>
                    <a:bodyPr/>
                    <a:lstStyle/>
                    <a:p>
                      <a:pPr marL="0" algn="l" defTabSz="521437" rtl="0" eaLnBrk="1" latinLnBrk="0" hangingPunct="1"/>
                      <a:r>
                        <a:rPr lang="ru-RU" sz="1600" b="1" kern="1200" dirty="0">
                          <a:solidFill>
                            <a:srgbClr val="00BAE3"/>
                          </a:solidFill>
                          <a:latin typeface="+mn-lt"/>
                          <a:ea typeface="+mn-ea"/>
                          <a:cs typeface="+mn-cs"/>
                        </a:rPr>
                        <a:t>Текущая стоимость, Лондон, </a:t>
                      </a:r>
                      <a:r>
                        <a:rPr lang="en-US" sz="1600" b="1" kern="1200" dirty="0">
                          <a:solidFill>
                            <a:srgbClr val="00BAE3"/>
                          </a:solidFill>
                          <a:latin typeface="+mn-lt"/>
                          <a:ea typeface="+mn-ea"/>
                          <a:cs typeface="+mn-cs"/>
                        </a:rPr>
                        <a:t>$</a:t>
                      </a:r>
                      <a:r>
                        <a:rPr lang="ru-RU" sz="1600" b="1" kern="1200" dirty="0">
                          <a:solidFill>
                            <a:srgbClr val="00BAE3"/>
                          </a:solidFill>
                          <a:latin typeface="+mn-lt"/>
                          <a:ea typeface="+mn-ea"/>
                          <a:cs typeface="+mn-cs"/>
                        </a:rPr>
                        <a:t>/унция</a:t>
                      </a:r>
                    </a:p>
                  </a:txBody>
                  <a:tcPr/>
                </a:tc>
                <a:tc>
                  <a:txBody>
                    <a:bodyPr/>
                    <a:lstStyle/>
                    <a:p>
                      <a:pPr marL="0" algn="l" defTabSz="521437" rtl="0" eaLnBrk="1" latinLnBrk="0" hangingPunct="1"/>
                      <a:r>
                        <a:rPr lang="ru-RU" sz="1600" b="1" kern="1200" dirty="0">
                          <a:solidFill>
                            <a:srgbClr val="00BAE3"/>
                          </a:solidFill>
                          <a:latin typeface="+mn-lt"/>
                          <a:ea typeface="+mn-ea"/>
                          <a:cs typeface="+mn-cs"/>
                        </a:rPr>
                        <a:t>Оценка среднегодовой стоимости в 2016 г.</a:t>
                      </a:r>
                      <a:r>
                        <a:rPr lang="en-US" sz="1600" b="1" kern="1200" dirty="0">
                          <a:solidFill>
                            <a:srgbClr val="00BAE3"/>
                          </a:solidFill>
                          <a:latin typeface="+mn-lt"/>
                          <a:ea typeface="+mn-ea"/>
                          <a:cs typeface="+mn-cs"/>
                        </a:rPr>
                        <a:t> $</a:t>
                      </a:r>
                      <a:r>
                        <a:rPr lang="ru-RU" sz="1600" b="1" kern="1200" dirty="0">
                          <a:solidFill>
                            <a:srgbClr val="00BAE3"/>
                          </a:solidFill>
                          <a:latin typeface="+mn-lt"/>
                          <a:ea typeface="+mn-ea"/>
                          <a:cs typeface="+mn-cs"/>
                        </a:rPr>
                        <a:t>/унция </a:t>
                      </a:r>
                    </a:p>
                  </a:txBody>
                  <a:tcPr/>
                </a:tc>
                <a:tc>
                  <a:txBody>
                    <a:bodyPr/>
                    <a:lstStyle/>
                    <a:p>
                      <a:pPr marL="0" algn="l" defTabSz="521437" rtl="0" eaLnBrk="1" latinLnBrk="0" hangingPunct="1"/>
                      <a:r>
                        <a:rPr lang="ru-RU" sz="1600" b="1" kern="1200" dirty="0">
                          <a:solidFill>
                            <a:srgbClr val="00BAE3"/>
                          </a:solidFill>
                          <a:latin typeface="+mn-lt"/>
                          <a:ea typeface="+mn-ea"/>
                          <a:cs typeface="+mn-cs"/>
                        </a:rPr>
                        <a:t>Долгосрочные цели, </a:t>
                      </a:r>
                      <a:r>
                        <a:rPr lang="en-US" sz="1600" b="1" kern="1200" dirty="0">
                          <a:solidFill>
                            <a:srgbClr val="00BAE3"/>
                          </a:solidFill>
                          <a:latin typeface="+mn-lt"/>
                          <a:ea typeface="+mn-ea"/>
                          <a:cs typeface="+mn-cs"/>
                        </a:rPr>
                        <a:t>$</a:t>
                      </a:r>
                      <a:r>
                        <a:rPr lang="ru-RU" sz="1600" b="1" kern="1200" dirty="0">
                          <a:solidFill>
                            <a:srgbClr val="00BAE3"/>
                          </a:solidFill>
                          <a:latin typeface="+mn-lt"/>
                          <a:ea typeface="+mn-ea"/>
                          <a:cs typeface="+mn-cs"/>
                        </a:rPr>
                        <a:t>/унция</a:t>
                      </a:r>
                    </a:p>
                  </a:txBody>
                  <a:tcPr/>
                </a:tc>
                <a:extLst>
                  <a:ext uri="{0D108BD9-81ED-4DB2-BD59-A6C34878D82A}">
                    <a16:rowId xmlns:a16="http://schemas.microsoft.com/office/drawing/2014/main" xmlns="" val="4161827196"/>
                  </a:ext>
                </a:extLst>
              </a:tr>
              <a:tr h="370840">
                <a:tc>
                  <a:txBody>
                    <a:bodyPr/>
                    <a:lstStyle/>
                    <a:p>
                      <a:pPr marL="0" algn="l" defTabSz="521437" rtl="0" eaLnBrk="1" latinLnBrk="0" hangingPunct="1"/>
                      <a:r>
                        <a:rPr lang="ru-RU" sz="1600" b="1" kern="1200" dirty="0">
                          <a:solidFill>
                            <a:srgbClr val="00BAE3"/>
                          </a:solidFill>
                          <a:latin typeface="+mn-lt"/>
                          <a:ea typeface="+mn-ea"/>
                          <a:cs typeface="+mn-cs"/>
                        </a:rPr>
                        <a:t>Золото</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1314,6</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1300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1400-1600</a:t>
                      </a:r>
                    </a:p>
                  </a:txBody>
                  <a:tcPr/>
                </a:tc>
                <a:extLst>
                  <a:ext uri="{0D108BD9-81ED-4DB2-BD59-A6C34878D82A}">
                    <a16:rowId xmlns:a16="http://schemas.microsoft.com/office/drawing/2014/main" xmlns="" val="2509834370"/>
                  </a:ext>
                </a:extLst>
              </a:tr>
              <a:tr h="370840">
                <a:tc>
                  <a:txBody>
                    <a:bodyPr/>
                    <a:lstStyle/>
                    <a:p>
                      <a:pPr marL="0" algn="l" defTabSz="521437" rtl="0" eaLnBrk="1" latinLnBrk="0" hangingPunct="1"/>
                      <a:r>
                        <a:rPr lang="ru-RU" sz="1600" b="1" kern="1200" dirty="0">
                          <a:solidFill>
                            <a:srgbClr val="00BAE3"/>
                          </a:solidFill>
                          <a:latin typeface="+mn-lt"/>
                          <a:ea typeface="+mn-ea"/>
                          <a:cs typeface="+mn-cs"/>
                        </a:rPr>
                        <a:t>Серебро</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19,26</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17,74</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22-25</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810240112"/>
                  </a:ext>
                </a:extLst>
              </a:tr>
              <a:tr h="370840">
                <a:tc>
                  <a:txBody>
                    <a:bodyPr/>
                    <a:lstStyle/>
                    <a:p>
                      <a:pPr marL="0" algn="l" defTabSz="521437" rtl="0" eaLnBrk="1" latinLnBrk="0" hangingPunct="1"/>
                      <a:r>
                        <a:rPr lang="ru-RU" sz="1600" b="1" kern="1200" dirty="0">
                          <a:solidFill>
                            <a:srgbClr val="00BAE3"/>
                          </a:solidFill>
                          <a:latin typeface="+mn-lt"/>
                          <a:ea typeface="+mn-ea"/>
                          <a:cs typeface="+mn-cs"/>
                        </a:rPr>
                        <a:t>Платина </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1026,0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1015,0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1170-1260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062410433"/>
                  </a:ext>
                </a:extLst>
              </a:tr>
              <a:tr h="370840">
                <a:tc>
                  <a:txBody>
                    <a:bodyPr/>
                    <a:lstStyle/>
                    <a:p>
                      <a:pPr marL="0" algn="l" defTabSz="521437" rtl="0" eaLnBrk="1" latinLnBrk="0" hangingPunct="1"/>
                      <a:r>
                        <a:rPr lang="ru-RU" sz="1600" b="1" kern="1200" dirty="0">
                          <a:solidFill>
                            <a:srgbClr val="00BAE3"/>
                          </a:solidFill>
                          <a:latin typeface="+mn-lt"/>
                          <a:ea typeface="+mn-ea"/>
                          <a:cs typeface="+mn-cs"/>
                        </a:rPr>
                        <a:t>Палладий </a:t>
                      </a: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681</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606,0</a:t>
                      </a:r>
                      <a:endPar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521437" rtl="0" eaLnBrk="1" fontAlgn="auto" latinLnBrk="0" hangingPunct="1">
                        <a:lnSpc>
                          <a:spcPct val="115000"/>
                        </a:lnSpc>
                        <a:spcBef>
                          <a:spcPts val="0"/>
                        </a:spcBef>
                        <a:spcAft>
                          <a:spcPts val="0"/>
                        </a:spcAft>
                        <a:buClrTx/>
                        <a:buSzTx/>
                        <a:buFontTx/>
                        <a:buNone/>
                        <a:tabLst/>
                        <a:defRPr/>
                      </a:pPr>
                      <a:r>
                        <a:rPr lang="ru-RU" sz="1600" kern="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725-800</a:t>
                      </a:r>
                    </a:p>
                  </a:txBody>
                  <a:tcPr/>
                </a:tc>
                <a:extLst>
                  <a:ext uri="{0D108BD9-81ED-4DB2-BD59-A6C34878D82A}">
                    <a16:rowId xmlns:a16="http://schemas.microsoft.com/office/drawing/2014/main" xmlns="" val="3772386320"/>
                  </a:ext>
                </a:extLst>
              </a:tr>
            </a:tbl>
          </a:graphicData>
        </a:graphic>
      </p:graphicFrame>
    </p:spTree>
    <p:extLst>
      <p:ext uri="{BB962C8B-B14F-4D97-AF65-F5344CB8AC3E}">
        <p14:creationId xmlns:p14="http://schemas.microsoft.com/office/powerpoint/2010/main" xmlns="" val="3792236211"/>
      </p:ext>
    </p:extLst>
  </p:cSld>
  <p:clrMapOvr>
    <a:masterClrMapping/>
  </p:clrMapOvr>
</p:sld>
</file>

<file path=ppt/theme/theme1.xml><?xml version="1.0" encoding="utf-8"?>
<a:theme xmlns:a="http://schemas.openxmlformats.org/drawingml/2006/main" name="Тема Office">
  <a:themeElements>
    <a:clrScheme name="Открытие">
      <a:dk1>
        <a:sysClr val="windowText" lastClr="000000"/>
      </a:dk1>
      <a:lt1>
        <a:sysClr val="window" lastClr="FFFFFF"/>
      </a:lt1>
      <a:dk2>
        <a:srgbClr val="205AA1"/>
      </a:dk2>
      <a:lt2>
        <a:srgbClr val="00BAE3"/>
      </a:lt2>
      <a:accent1>
        <a:srgbClr val="DCDDE7"/>
      </a:accent1>
      <a:accent2>
        <a:srgbClr val="7D838C"/>
      </a:accent2>
      <a:accent3>
        <a:srgbClr val="0F3663"/>
      </a:accent3>
      <a:accent4>
        <a:srgbClr val="87F6FF"/>
      </a:accent4>
      <a:accent5>
        <a:srgbClr val="466CB3"/>
      </a:accent5>
      <a:accent6>
        <a:srgbClr val="158864"/>
      </a:accent6>
      <a:hlink>
        <a:srgbClr val="2B3643"/>
      </a:hlink>
      <a:folHlink>
        <a:srgbClr val="00C7E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1434</TotalTime>
  <Words>918</Words>
  <Application>Microsoft Office PowerPoint</Application>
  <PresentationFormat>Произвольный</PresentationFormat>
  <Paragraphs>197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Мировой рынок драгоценных металлов: фундаментальное состояние, динамика цен, перспективы.   </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Федоренко Юлия</dc:creator>
  <cp:lastModifiedBy>Oxana</cp:lastModifiedBy>
  <cp:revision>187</cp:revision>
  <dcterms:created xsi:type="dcterms:W3CDTF">2014-04-28T07:43:34Z</dcterms:created>
  <dcterms:modified xsi:type="dcterms:W3CDTF">2016-09-21T10:43:26Z</dcterms:modified>
</cp:coreProperties>
</file>