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9" r:id="rId7"/>
    <p:sldId id="271" r:id="rId8"/>
    <p:sldId id="260" r:id="rId9"/>
    <p:sldId id="263" r:id="rId10"/>
    <p:sldId id="268" r:id="rId11"/>
    <p:sldId id="264" r:id="rId12"/>
    <p:sldId id="265" r:id="rId13"/>
    <p:sldId id="266" r:id="rId14"/>
    <p:sldId id="272" r:id="rId15"/>
    <p:sldId id="270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91" autoAdjust="0"/>
    <p:restoredTop sz="94699" autoAdjust="0"/>
  </p:normalViewPr>
  <p:slideViewPr>
    <p:cSldViewPr>
      <p:cViewPr varScale="1">
        <p:scale>
          <a:sx n="88" d="100"/>
          <a:sy n="88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AB89-3175-4571-AEC1-0F188481E992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E9E-905F-4563-9FEE-9F432A00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33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AB89-3175-4571-AEC1-0F188481E992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E9E-905F-4563-9FEE-9F432A00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94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AB89-3175-4571-AEC1-0F188481E992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E9E-905F-4563-9FEE-9F432A00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33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AB89-3175-4571-AEC1-0F188481E992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E9E-905F-4563-9FEE-9F432A00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14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AB89-3175-4571-AEC1-0F188481E992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E9E-905F-4563-9FEE-9F432A00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79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AB89-3175-4571-AEC1-0F188481E992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E9E-905F-4563-9FEE-9F432A00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002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AB89-3175-4571-AEC1-0F188481E992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E9E-905F-4563-9FEE-9F432A00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60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AB89-3175-4571-AEC1-0F188481E992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E9E-905F-4563-9FEE-9F432A00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54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AB89-3175-4571-AEC1-0F188481E992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E9E-905F-4563-9FEE-9F432A00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48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AB89-3175-4571-AEC1-0F188481E992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E9E-905F-4563-9FEE-9F432A00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99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AB89-3175-4571-AEC1-0F188481E992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7E9E-905F-4563-9FEE-9F432A00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2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0AB89-3175-4571-AEC1-0F188481E992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07E9E-905F-4563-9FEE-9F432A00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48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8280920" cy="14700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«Казахстанские монеты - диалог культур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636912"/>
            <a:ext cx="3528392" cy="35283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6941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3651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02624" y="5541406"/>
            <a:ext cx="20413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дизайнер 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Национального Банка Казахстана</a:t>
            </a:r>
          </a:p>
          <a:p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Алмат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Басенов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Москва, 2016.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5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085184"/>
            <a:ext cx="6264696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казахстанский рынок монет сегодня:</a:t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подарочный сегмент-80% </a:t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коллекционный сегмент-20%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6080" y="621357"/>
            <a:ext cx="4059832" cy="405983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970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20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229200"/>
            <a:ext cx="684076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коллекционная монета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может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должна стать хорошим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подарком.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980728"/>
            <a:ext cx="6588224" cy="391130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73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25144"/>
            <a:ext cx="7704856" cy="180020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 монет «сокровища степи»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КУль-тегин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(685 —731)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политический и военный деятель Второго тюркского каганата. Выдающийся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тюркский военачальник,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личность, объединившая множество кочевых этносов под голубым флагом, и сумевшая продолжить традиции великой кочевой империи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5308" y="188640"/>
            <a:ext cx="6586409" cy="4392488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90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869160"/>
            <a:ext cx="741682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chemeClr val="accent3">
                    <a:lumMod val="50000"/>
                  </a:schemeClr>
                </a:solidFill>
              </a:rPr>
              <a:t>блистер с 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700" dirty="0">
                <a:solidFill>
                  <a:schemeClr val="accent3">
                    <a:lumMod val="50000"/>
                  </a:schemeClr>
                </a:solidFill>
              </a:rPr>
              <a:t>банкнотой и 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монетой «</a:t>
            </a:r>
            <a:r>
              <a:rPr lang="ru-RU" sz="2700" dirty="0" err="1" smtClean="0">
                <a:solidFill>
                  <a:schemeClr val="accent3">
                    <a:lumMod val="50000"/>
                  </a:schemeClr>
                </a:solidFill>
              </a:rPr>
              <a:t>КУльтегин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новая возможность параллельного выпуска памятных банкнот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и монет в рамках одной тематики.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39" y="-27384"/>
            <a:ext cx="6529779" cy="501311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57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09800"/>
            <a:ext cx="7659687" cy="35591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 монет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«Золото номадов»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серии монет представлены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археологические находки изделий из золота, найденных на территории Казахстана.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Золото номад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914400"/>
            <a:ext cx="5562600" cy="3302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573" y="4869160"/>
            <a:ext cx="7565851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  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каналы продвижения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монет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рынке: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Использование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сетей (1500 за 2 мес);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Постоянная экспозиция в государственном музее РК;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региональные Мобильные выставки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900336"/>
            <a:ext cx="6322384" cy="3672408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26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313" y="1268760"/>
            <a:ext cx="7529664" cy="2636728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794" y="188640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20390"/>
            <a:ext cx="3651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20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22320" cy="123756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исторического и социального уклада народов Казахстана, традиции, культура и их влияние на формирование тематики монетных программ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971600" y="5402873"/>
            <a:ext cx="7772400" cy="1194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Рефрен монетных серий Казахстана - межнациональное согласие и толерантность.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691680" y="1255274"/>
            <a:ext cx="6120679" cy="41850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66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239" y="-26847"/>
            <a:ext cx="7366999" cy="136207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 монет «Сказки народов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казахстана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5" y="1268760"/>
            <a:ext cx="4204975" cy="48786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1584401"/>
            <a:ext cx="31683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795"/>
              </a:lnSpc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Придавая значение пропаганде толерантности и взаимопонимания, между различными этносами, проживающими на территории современного Казахстана, Национальный Банк Республики Казахстан запечатлел сказки нашего народа на коллекционных монетах, инициировав серию монет «Сказки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народов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Казахстана», тем самым сближая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народы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Казахстана через монетное  искусство и  благодаря которому  наши дети могут познать культуру других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этносов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684" y="188640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85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064896" cy="136207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Монеты, посвященные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–летию независимости Казахстана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268760"/>
            <a:ext cx="5904656" cy="498378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40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34481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 «Мечети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соборы Казахстана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казахстане около 4000 официально зарегистрированных религиозных объединений, представляющих 46 конфессий. 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0758" y="1772816"/>
            <a:ext cx="5936884" cy="482453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5" y="201236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96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0649"/>
            <a:ext cx="777686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Монета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«золотое зерно степи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серии «Достояние республики»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68760"/>
            <a:ext cx="4581128" cy="45811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2120" y="1772816"/>
            <a:ext cx="3024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Освоение целинных земель сыграло ключевую роль в позиции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Казахстана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современном рынке зерна и по праву теперь является настоящим брендом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страны.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523" y="260648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77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052736"/>
            <a:ext cx="5946341" cy="390624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5301208"/>
            <a:ext cx="6768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Космодром «Байконур» —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крупнейший в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мире космодром. Расположен на территории Казахстана, в Кызылординской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области. Занимает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6 717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км².</a:t>
            </a:r>
          </a:p>
        </p:txBody>
      </p:sp>
    </p:spTree>
    <p:extLst>
      <p:ext uri="{BB962C8B-B14F-4D97-AF65-F5344CB8AC3E}">
        <p14:creationId xmlns:p14="http://schemas.microsoft.com/office/powerpoint/2010/main" xmlns="" val="27458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124744"/>
            <a:ext cx="5189004" cy="302793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7046" y="2232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монета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«Байконур»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Серии «достояние республики»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293096"/>
            <a:ext cx="74674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реверсе монеты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представлены стилизованные изображения орбит спутников, образующих очертание «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Шанырака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в мире кочевников трактуемого как окно в космос, окно, открытое для всего Человечества космодромом Байконур.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аверсе монеты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изображена композиция из стилизованного звездного неба и двух человеческих фигур как символа единства человека и Вселенной. </a:t>
            </a:r>
          </a:p>
        </p:txBody>
      </p:sp>
    </p:spTree>
    <p:extLst>
      <p:ext uri="{BB962C8B-B14F-4D97-AF65-F5344CB8AC3E}">
        <p14:creationId xmlns:p14="http://schemas.microsoft.com/office/powerpoint/2010/main" xmlns="" val="31387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315" y="4653137"/>
            <a:ext cx="77724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Технология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изменения цвета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тантала - Новые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возможности в дизайне монет с цветными вставками.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914400"/>
            <a:ext cx="7105938" cy="3211221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27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4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287</Words>
  <Application>Microsoft Office PowerPoint</Application>
  <PresentationFormat>On-screen Show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 Office</vt:lpstr>
      <vt:lpstr>«Казахстанские монеты - диалог культур»</vt:lpstr>
      <vt:lpstr>Особенности исторического и социального уклада народов Казахстана, традиции, культура и их влияние на формирование тематики монетных программ.  </vt:lpstr>
      <vt:lpstr>  Серия монет «Сказки народов казахстана»</vt:lpstr>
      <vt:lpstr>Монеты, посвященные 25 –летию независимости Казахстана</vt:lpstr>
      <vt:lpstr>серия «Мечети и соборы Казахстана»  в казахстане около 4000 официально зарегистрированных религиозных объединений, представляющих 46 конфессий. </vt:lpstr>
      <vt:lpstr>Монета «золотое зерно степи» серии «Достояние республики»   </vt:lpstr>
      <vt:lpstr>Slide 7</vt:lpstr>
      <vt:lpstr> монета «Байконур» из Серии «достояние республики»</vt:lpstr>
      <vt:lpstr>Технология изменения цвета тантала - Новые возможности в дизайне монет с цветными вставками. </vt:lpstr>
      <vt:lpstr>казахстанский рынок монет сегодня: подарочный сегмент-80%  коллекционный сегмент-20% </vt:lpstr>
      <vt:lpstr>коллекционная монета может и должна стать хорошим подарком. </vt:lpstr>
      <vt:lpstr>Серия монет «сокровища степи»  КУль-тегин  (685 —731) — политический и военный деятель Второго тюркского каганата. Выдающийся  тюркский военачальник, личность, объединившая множество кочевых этносов под голубым флагом, и сумевшая продолжить традиции великой кочевой империи</vt:lpstr>
      <vt:lpstr>блистер с  банкнотой и монетой «КУльтегин»  новая возможность параллельного выпуска памятных банкнот и монет в рамках одной тематики. </vt:lpstr>
      <vt:lpstr>    Серия монет  «Золото номадов»   в серии монет представлены археологические находки изделий из золота, найденных на территории Казахстана.  </vt:lpstr>
      <vt:lpstr>   Новые каналы продвижения монет на рынке: - Использование социальных сетей (1500 за 2 мес); - Постоянная экспозиция в государственном музее РК; - региональные Мобильные выставки </vt:lpstr>
      <vt:lpstr>                 Спасибо за внимание!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«Казахстанские монеты - диалог культур».</dc:title>
  <dc:creator>ALMAT</dc:creator>
  <cp:lastModifiedBy>User</cp:lastModifiedBy>
  <cp:revision>48</cp:revision>
  <dcterms:created xsi:type="dcterms:W3CDTF">2016-09-16T04:37:19Z</dcterms:created>
  <dcterms:modified xsi:type="dcterms:W3CDTF">2016-09-21T20:28:34Z</dcterms:modified>
</cp:coreProperties>
</file>